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7" r:id="rId4"/>
    <p:sldId id="278" r:id="rId5"/>
    <p:sldId id="279" r:id="rId6"/>
    <p:sldId id="266" r:id="rId7"/>
    <p:sldId id="293" r:id="rId8"/>
    <p:sldId id="258" r:id="rId9"/>
    <p:sldId id="259" r:id="rId10"/>
    <p:sldId id="260" r:id="rId11"/>
    <p:sldId id="294" r:id="rId12"/>
    <p:sldId id="261" r:id="rId13"/>
    <p:sldId id="262" r:id="rId14"/>
    <p:sldId id="263" r:id="rId15"/>
    <p:sldId id="264" r:id="rId16"/>
    <p:sldId id="280" r:id="rId17"/>
    <p:sldId id="268" r:id="rId18"/>
    <p:sldId id="269" r:id="rId19"/>
    <p:sldId id="270" r:id="rId20"/>
    <p:sldId id="272" r:id="rId21"/>
    <p:sldId id="273" r:id="rId22"/>
    <p:sldId id="271" r:id="rId23"/>
    <p:sldId id="274" r:id="rId24"/>
    <p:sldId id="282" r:id="rId25"/>
    <p:sldId id="286" r:id="rId26"/>
    <p:sldId id="289" r:id="rId27"/>
    <p:sldId id="291" r:id="rId28"/>
    <p:sldId id="292" r:id="rId29"/>
    <p:sldId id="275" r:id="rId30"/>
    <p:sldId id="283" r:id="rId31"/>
    <p:sldId id="287" r:id="rId32"/>
    <p:sldId id="288" r:id="rId33"/>
    <p:sldId id="276" r:id="rId34"/>
    <p:sldId id="284" r:id="rId35"/>
    <p:sldId id="285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AA46FC"/>
    <a:srgbClr val="171717"/>
    <a:srgbClr val="B156FC"/>
    <a:srgbClr val="A63EFC"/>
    <a:srgbClr val="CF37FF"/>
    <a:srgbClr val="B83EFC"/>
    <a:srgbClr val="CA3BFF"/>
    <a:srgbClr val="D96DFF"/>
    <a:srgbClr val="EBB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104B97-F840-D72E-7F7A-B904C22B1CE3}" v="1" dt="2025-04-07T15:47:09.970"/>
    <p1510:client id="{441F799C-D9DC-AAE8-DD4C-B2D71218B97D}" v="81" dt="2025-04-07T18:10:05.987"/>
    <p1510:client id="{AB34DBAD-DDDB-48A5-A460-DFA49F1A5A17}" v="2388" dt="2025-04-08T01:28:47.820"/>
    <p1510:client id="{B5A231D9-30E8-BE2D-5632-354DBC36E639}" v="398" dt="2025-04-08T00:01:15.136"/>
    <p1510:client id="{DBF34C88-0E57-4F69-A62E-9B2CFAF39888}" v="572" dt="2025-04-08T09:28:14.6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34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(Student  C00301121) Tymoteusz Walichnowski" userId="14d8f1b1-72b7-4dde-9452-ed6b4fab3aca" providerId="ADAL" clId="{AB34DBAD-DDDB-48A5-A460-DFA49F1A5A17}"/>
    <pc:docChg chg="undo custSel addSld modSld">
      <pc:chgData name="(Student  C00301121) Tymoteusz Walichnowski" userId="14d8f1b1-72b7-4dde-9452-ed6b4fab3aca" providerId="ADAL" clId="{AB34DBAD-DDDB-48A5-A460-DFA49F1A5A17}" dt="2025-04-08T01:46:13.620" v="2647" actId="20577"/>
      <pc:docMkLst>
        <pc:docMk/>
      </pc:docMkLst>
      <pc:sldChg chg="modSp mod">
        <pc:chgData name="(Student  C00301121) Tymoteusz Walichnowski" userId="14d8f1b1-72b7-4dde-9452-ed6b4fab3aca" providerId="ADAL" clId="{AB34DBAD-DDDB-48A5-A460-DFA49F1A5A17}" dt="2025-04-07T23:18:24.874" v="113" actId="20577"/>
        <pc:sldMkLst>
          <pc:docMk/>
          <pc:sldMk cId="3985523820" sldId="282"/>
        </pc:sldMkLst>
        <pc:spChg chg="mod">
          <ac:chgData name="(Student  C00301121) Tymoteusz Walichnowski" userId="14d8f1b1-72b7-4dde-9452-ed6b4fab3aca" providerId="ADAL" clId="{AB34DBAD-DDDB-48A5-A460-DFA49F1A5A17}" dt="2025-04-07T23:18:24.874" v="113" actId="20577"/>
          <ac:spMkLst>
            <pc:docMk/>
            <pc:sldMk cId="3985523820" sldId="282"/>
            <ac:spMk id="2" creationId="{A627E996-198A-4D67-10A9-EE29A3778010}"/>
          </ac:spMkLst>
        </pc:spChg>
      </pc:sldChg>
      <pc:sldChg chg="addSp delSp modSp mod">
        <pc:chgData name="(Student  C00301121) Tymoteusz Walichnowski" userId="14d8f1b1-72b7-4dde-9452-ed6b4fab3aca" providerId="ADAL" clId="{AB34DBAD-DDDB-48A5-A460-DFA49F1A5A17}" dt="2025-04-08T01:24:50.739" v="2487" actId="20577"/>
        <pc:sldMkLst>
          <pc:docMk/>
          <pc:sldMk cId="3225047065" sldId="283"/>
        </pc:sldMkLst>
        <pc:spChg chg="mod">
          <ac:chgData name="(Student  C00301121) Tymoteusz Walichnowski" userId="14d8f1b1-72b7-4dde-9452-ed6b4fab3aca" providerId="ADAL" clId="{AB34DBAD-DDDB-48A5-A460-DFA49F1A5A17}" dt="2025-04-08T01:24:50.739" v="2487" actId="20577"/>
          <ac:spMkLst>
            <pc:docMk/>
            <pc:sldMk cId="3225047065" sldId="283"/>
            <ac:spMk id="2" creationId="{5D81677B-8164-6BD6-05BB-614A560183AF}"/>
          </ac:spMkLst>
        </pc:spChg>
        <pc:spChg chg="add del mod">
          <ac:chgData name="(Student  C00301121) Tymoteusz Walichnowski" userId="14d8f1b1-72b7-4dde-9452-ed6b4fab3aca" providerId="ADAL" clId="{AB34DBAD-DDDB-48A5-A460-DFA49F1A5A17}" dt="2025-04-07T23:59:31.138" v="2358" actId="22"/>
          <ac:spMkLst>
            <pc:docMk/>
            <pc:sldMk cId="3225047065" sldId="283"/>
            <ac:spMk id="4" creationId="{270C4A8E-1096-5944-A7E5-620721B89276}"/>
          </ac:spMkLst>
        </pc:spChg>
        <pc:spChg chg="add mod">
          <ac:chgData name="(Student  C00301121) Tymoteusz Walichnowski" userId="14d8f1b1-72b7-4dde-9452-ed6b4fab3aca" providerId="ADAL" clId="{AB34DBAD-DDDB-48A5-A460-DFA49F1A5A17}" dt="2025-04-07T23:59:51.644" v="2379" actId="27636"/>
          <ac:spMkLst>
            <pc:docMk/>
            <pc:sldMk cId="3225047065" sldId="283"/>
            <ac:spMk id="5" creationId="{4A071512-A263-F3F8-0746-C8ACF23EEFC9}"/>
          </ac:spMkLst>
        </pc:spChg>
      </pc:sldChg>
      <pc:sldChg chg="addSp modSp mod">
        <pc:chgData name="(Student  C00301121) Tymoteusz Walichnowski" userId="14d8f1b1-72b7-4dde-9452-ed6b4fab3aca" providerId="ADAL" clId="{AB34DBAD-DDDB-48A5-A460-DFA49F1A5A17}" dt="2025-04-08T00:01:57.919" v="2479" actId="27636"/>
        <pc:sldMkLst>
          <pc:docMk/>
          <pc:sldMk cId="3081898661" sldId="284"/>
        </pc:sldMkLst>
        <pc:spChg chg="mod">
          <ac:chgData name="(Student  C00301121) Tymoteusz Walichnowski" userId="14d8f1b1-72b7-4dde-9452-ed6b4fab3aca" providerId="ADAL" clId="{AB34DBAD-DDDB-48A5-A460-DFA49F1A5A17}" dt="2025-04-08T00:01:57.919" v="2479" actId="27636"/>
          <ac:spMkLst>
            <pc:docMk/>
            <pc:sldMk cId="3081898661" sldId="284"/>
            <ac:spMk id="2" creationId="{76205101-C96B-AB4C-1747-9A9C152418B0}"/>
          </ac:spMkLst>
        </pc:spChg>
        <pc:spChg chg="add mod">
          <ac:chgData name="(Student  C00301121) Tymoteusz Walichnowski" userId="14d8f1b1-72b7-4dde-9452-ed6b4fab3aca" providerId="ADAL" clId="{AB34DBAD-DDDB-48A5-A460-DFA49F1A5A17}" dt="2025-04-08T00:01:52.386" v="2477" actId="27636"/>
          <ac:spMkLst>
            <pc:docMk/>
            <pc:sldMk cId="3081898661" sldId="284"/>
            <ac:spMk id="3" creationId="{DB4B66EB-D78E-D3D1-9681-F194E339B565}"/>
          </ac:spMkLst>
        </pc:spChg>
      </pc:sldChg>
      <pc:sldChg chg="addSp delSp modSp new mod">
        <pc:chgData name="(Student  C00301121) Tymoteusz Walichnowski" userId="14d8f1b1-72b7-4dde-9452-ed6b4fab3aca" providerId="ADAL" clId="{AB34DBAD-DDDB-48A5-A460-DFA49F1A5A17}" dt="2025-04-07T23:19:50.294" v="182" actId="20577"/>
        <pc:sldMkLst>
          <pc:docMk/>
          <pc:sldMk cId="2062294727" sldId="286"/>
        </pc:sldMkLst>
        <pc:spChg chg="del mod">
          <ac:chgData name="(Student  C00301121) Tymoteusz Walichnowski" userId="14d8f1b1-72b7-4dde-9452-ed6b4fab3aca" providerId="ADAL" clId="{AB34DBAD-DDDB-48A5-A460-DFA49F1A5A17}" dt="2025-04-07T23:18:43.467" v="115" actId="478"/>
          <ac:spMkLst>
            <pc:docMk/>
            <pc:sldMk cId="2062294727" sldId="286"/>
            <ac:spMk id="3" creationId="{C0A1C3D8-AA71-D59D-9EA6-185C1A2FC331}"/>
          </ac:spMkLst>
        </pc:spChg>
        <pc:spChg chg="add del mod">
          <ac:chgData name="(Student  C00301121) Tymoteusz Walichnowski" userId="14d8f1b1-72b7-4dde-9452-ed6b4fab3aca" providerId="ADAL" clId="{AB34DBAD-DDDB-48A5-A460-DFA49F1A5A17}" dt="2025-04-07T23:18:45.234" v="117" actId="478"/>
          <ac:spMkLst>
            <pc:docMk/>
            <pc:sldMk cId="2062294727" sldId="286"/>
            <ac:spMk id="5" creationId="{BE9066A6-BBD5-6FC8-60AA-738B37B14A2D}"/>
          </ac:spMkLst>
        </pc:spChg>
        <pc:spChg chg="add mod">
          <ac:chgData name="(Student  C00301121) Tymoteusz Walichnowski" userId="14d8f1b1-72b7-4dde-9452-ed6b4fab3aca" providerId="ADAL" clId="{AB34DBAD-DDDB-48A5-A460-DFA49F1A5A17}" dt="2025-04-07T23:19:50.294" v="182" actId="20577"/>
          <ac:spMkLst>
            <pc:docMk/>
            <pc:sldMk cId="2062294727" sldId="286"/>
            <ac:spMk id="6" creationId="{48414024-91B1-8E5F-EBE7-79EEB33BE139}"/>
          </ac:spMkLst>
        </pc:spChg>
      </pc:sldChg>
      <pc:sldChg chg="addSp delSp modSp new mod">
        <pc:chgData name="(Student  C00301121) Tymoteusz Walichnowski" userId="14d8f1b1-72b7-4dde-9452-ed6b4fab3aca" providerId="ADAL" clId="{AB34DBAD-DDDB-48A5-A460-DFA49F1A5A17}" dt="2025-04-08T01:24:44.574" v="2486" actId="1076"/>
        <pc:sldMkLst>
          <pc:docMk/>
          <pc:sldMk cId="1074823692" sldId="287"/>
        </pc:sldMkLst>
        <pc:spChg chg="del">
          <ac:chgData name="(Student  C00301121) Tymoteusz Walichnowski" userId="14d8f1b1-72b7-4dde-9452-ed6b4fab3aca" providerId="ADAL" clId="{AB34DBAD-DDDB-48A5-A460-DFA49F1A5A17}" dt="2025-04-07T23:50:32.192" v="1951" actId="478"/>
          <ac:spMkLst>
            <pc:docMk/>
            <pc:sldMk cId="1074823692" sldId="287"/>
            <ac:spMk id="2" creationId="{63B0DF8E-2C50-F40B-1A12-A0343A2C24B2}"/>
          </ac:spMkLst>
        </pc:spChg>
        <pc:spChg chg="del mod">
          <ac:chgData name="(Student  C00301121) Tymoteusz Walichnowski" userId="14d8f1b1-72b7-4dde-9452-ed6b4fab3aca" providerId="ADAL" clId="{AB34DBAD-DDDB-48A5-A460-DFA49F1A5A17}" dt="2025-04-07T23:32:00.897" v="1241" actId="478"/>
          <ac:spMkLst>
            <pc:docMk/>
            <pc:sldMk cId="1074823692" sldId="287"/>
            <ac:spMk id="3" creationId="{6981BB40-0F61-310C-6483-6225C32DCEDA}"/>
          </ac:spMkLst>
        </pc:spChg>
        <pc:spChg chg="add mod">
          <ac:chgData name="(Student  C00301121) Tymoteusz Walichnowski" userId="14d8f1b1-72b7-4dde-9452-ed6b4fab3aca" providerId="ADAL" clId="{AB34DBAD-DDDB-48A5-A460-DFA49F1A5A17}" dt="2025-04-08T00:05:27.772" v="2481" actId="27636"/>
          <ac:spMkLst>
            <pc:docMk/>
            <pc:sldMk cId="1074823692" sldId="287"/>
            <ac:spMk id="4" creationId="{591ADE20-3331-AF92-3D33-2D5F0D9BA0D0}"/>
          </ac:spMkLst>
        </pc:spChg>
        <pc:spChg chg="add mod">
          <ac:chgData name="(Student  C00301121) Tymoteusz Walichnowski" userId="14d8f1b1-72b7-4dde-9452-ed6b4fab3aca" providerId="ADAL" clId="{AB34DBAD-DDDB-48A5-A460-DFA49F1A5A17}" dt="2025-04-08T00:00:08.967" v="2415" actId="27636"/>
          <ac:spMkLst>
            <pc:docMk/>
            <pc:sldMk cId="1074823692" sldId="287"/>
            <ac:spMk id="7" creationId="{7E2E064A-A449-F364-258D-93A61D65C22E}"/>
          </ac:spMkLst>
        </pc:spChg>
        <pc:picChg chg="add mod">
          <ac:chgData name="(Student  C00301121) Tymoteusz Walichnowski" userId="14d8f1b1-72b7-4dde-9452-ed6b4fab3aca" providerId="ADAL" clId="{AB34DBAD-DDDB-48A5-A460-DFA49F1A5A17}" dt="2025-04-08T01:24:44.574" v="2486" actId="1076"/>
          <ac:picMkLst>
            <pc:docMk/>
            <pc:sldMk cId="1074823692" sldId="287"/>
            <ac:picMk id="6" creationId="{9B1D0993-674D-5144-90B1-AEBBAF9C6BD0}"/>
          </ac:picMkLst>
        </pc:picChg>
      </pc:sldChg>
      <pc:sldChg chg="addSp delSp modSp new mod">
        <pc:chgData name="(Student  C00301121) Tymoteusz Walichnowski" userId="14d8f1b1-72b7-4dde-9452-ed6b4fab3aca" providerId="ADAL" clId="{AB34DBAD-DDDB-48A5-A460-DFA49F1A5A17}" dt="2025-04-08T01:46:13.620" v="2647" actId="20577"/>
        <pc:sldMkLst>
          <pc:docMk/>
          <pc:sldMk cId="706558885" sldId="288"/>
        </pc:sldMkLst>
        <pc:spChg chg="del">
          <ac:chgData name="(Student  C00301121) Tymoteusz Walichnowski" userId="14d8f1b1-72b7-4dde-9452-ed6b4fab3aca" providerId="ADAL" clId="{AB34DBAD-DDDB-48A5-A460-DFA49F1A5A17}" dt="2025-04-08T00:01:08.883" v="2416" actId="478"/>
          <ac:spMkLst>
            <pc:docMk/>
            <pc:sldMk cId="706558885" sldId="288"/>
            <ac:spMk id="2" creationId="{EB07D232-0DE5-2BDA-A371-B4E2B0CD1CAF}"/>
          </ac:spMkLst>
        </pc:spChg>
        <pc:spChg chg="del">
          <ac:chgData name="(Student  C00301121) Tymoteusz Walichnowski" userId="14d8f1b1-72b7-4dde-9452-ed6b4fab3aca" providerId="ADAL" clId="{AB34DBAD-DDDB-48A5-A460-DFA49F1A5A17}" dt="2025-04-07T23:34:36.359" v="1288" actId="478"/>
          <ac:spMkLst>
            <pc:docMk/>
            <pc:sldMk cId="706558885" sldId="288"/>
            <ac:spMk id="3" creationId="{23BA4627-9010-6278-9965-BF03A70E7E0F}"/>
          </ac:spMkLst>
        </pc:spChg>
        <pc:spChg chg="add mod">
          <ac:chgData name="(Student  C00301121) Tymoteusz Walichnowski" userId="14d8f1b1-72b7-4dde-9452-ed6b4fab3aca" providerId="ADAL" clId="{AB34DBAD-DDDB-48A5-A460-DFA49F1A5A17}" dt="2025-04-08T01:26:07.425" v="2527" actId="1076"/>
          <ac:spMkLst>
            <pc:docMk/>
            <pc:sldMk cId="706558885" sldId="288"/>
            <ac:spMk id="4" creationId="{63EE39B7-4606-367F-4948-9BFEE55B95FE}"/>
          </ac:spMkLst>
        </pc:spChg>
        <pc:spChg chg="add mod">
          <ac:chgData name="(Student  C00301121) Tymoteusz Walichnowski" userId="14d8f1b1-72b7-4dde-9452-ed6b4fab3aca" providerId="ADAL" clId="{AB34DBAD-DDDB-48A5-A460-DFA49F1A5A17}" dt="2025-04-08T01:28:45.883" v="2530"/>
          <ac:spMkLst>
            <pc:docMk/>
            <pc:sldMk cId="706558885" sldId="288"/>
            <ac:spMk id="5" creationId="{46D81CF9-7AC5-7742-0AE7-E30CDBCA1FE9}"/>
          </ac:spMkLst>
        </pc:spChg>
        <pc:spChg chg="add mod">
          <ac:chgData name="(Student  C00301121) Tymoteusz Walichnowski" userId="14d8f1b1-72b7-4dde-9452-ed6b4fab3aca" providerId="ADAL" clId="{AB34DBAD-DDDB-48A5-A460-DFA49F1A5A17}" dt="2025-04-08T01:25:07.644" v="2489"/>
          <ac:spMkLst>
            <pc:docMk/>
            <pc:sldMk cId="706558885" sldId="288"/>
            <ac:spMk id="6" creationId="{BB1362FB-F26B-1E62-9A11-A77551FA60AE}"/>
          </ac:spMkLst>
        </pc:spChg>
        <pc:spChg chg="add mod">
          <ac:chgData name="(Student  C00301121) Tymoteusz Walichnowski" userId="14d8f1b1-72b7-4dde-9452-ed6b4fab3aca" providerId="ADAL" clId="{AB34DBAD-DDDB-48A5-A460-DFA49F1A5A17}" dt="2025-04-08T01:46:13.620" v="2647" actId="20577"/>
          <ac:spMkLst>
            <pc:docMk/>
            <pc:sldMk cId="706558885" sldId="288"/>
            <ac:spMk id="7" creationId="{FD60BD92-CBEE-47F5-A2A4-820B72DC12F6}"/>
          </ac:spMkLst>
        </pc:spChg>
        <pc:spChg chg="add mod">
          <ac:chgData name="(Student  C00301121) Tymoteusz Walichnowski" userId="14d8f1b1-72b7-4dde-9452-ed6b4fab3aca" providerId="ADAL" clId="{AB34DBAD-DDDB-48A5-A460-DFA49F1A5A17}" dt="2025-04-08T01:29:15.015" v="2557" actId="27636"/>
          <ac:spMkLst>
            <pc:docMk/>
            <pc:sldMk cId="706558885" sldId="288"/>
            <ac:spMk id="8" creationId="{6601C3F1-B456-2DAC-4E7A-9D8393EE4315}"/>
          </ac:spMkLst>
        </pc:spChg>
      </pc:sldChg>
      <pc:sldChg chg="delSp mod">
        <pc:chgData name="(Student  C00301121) Tymoteusz Walichnowski" userId="14d8f1b1-72b7-4dde-9452-ed6b4fab3aca" providerId="ADAL" clId="{AB34DBAD-DDDB-48A5-A460-DFA49F1A5A17}" dt="2025-04-07T23:58:56.537" v="2354" actId="478"/>
        <pc:sldMkLst>
          <pc:docMk/>
          <pc:sldMk cId="1345878401" sldId="291"/>
        </pc:sldMkLst>
        <pc:spChg chg="del">
          <ac:chgData name="(Student  C00301121) Tymoteusz Walichnowski" userId="14d8f1b1-72b7-4dde-9452-ed6b4fab3aca" providerId="ADAL" clId="{AB34DBAD-DDDB-48A5-A460-DFA49F1A5A17}" dt="2025-04-07T23:58:54.382" v="2353" actId="478"/>
          <ac:spMkLst>
            <pc:docMk/>
            <pc:sldMk cId="1345878401" sldId="291"/>
            <ac:spMk id="2" creationId="{448B74ED-046C-96C7-9F77-A7CD18A4A997}"/>
          </ac:spMkLst>
        </pc:spChg>
        <pc:spChg chg="del">
          <ac:chgData name="(Student  C00301121) Tymoteusz Walichnowski" userId="14d8f1b1-72b7-4dde-9452-ed6b4fab3aca" providerId="ADAL" clId="{AB34DBAD-DDDB-48A5-A460-DFA49F1A5A17}" dt="2025-04-07T23:58:56.537" v="2354" actId="478"/>
          <ac:spMkLst>
            <pc:docMk/>
            <pc:sldMk cId="1345878401" sldId="291"/>
            <ac:spMk id="3" creationId="{04147C51-5965-56A2-33F7-75E477E69348}"/>
          </ac:spMkLst>
        </pc:spChg>
      </pc:sldChg>
      <pc:sldChg chg="delSp mod">
        <pc:chgData name="(Student  C00301121) Tymoteusz Walichnowski" userId="14d8f1b1-72b7-4dde-9452-ed6b4fab3aca" providerId="ADAL" clId="{AB34DBAD-DDDB-48A5-A460-DFA49F1A5A17}" dt="2025-04-07T23:58:51.707" v="2352" actId="478"/>
        <pc:sldMkLst>
          <pc:docMk/>
          <pc:sldMk cId="1535608189" sldId="292"/>
        </pc:sldMkLst>
        <pc:spChg chg="del">
          <ac:chgData name="(Student  C00301121) Tymoteusz Walichnowski" userId="14d8f1b1-72b7-4dde-9452-ed6b4fab3aca" providerId="ADAL" clId="{AB34DBAD-DDDB-48A5-A460-DFA49F1A5A17}" dt="2025-04-07T23:58:51.707" v="2352" actId="478"/>
          <ac:spMkLst>
            <pc:docMk/>
            <pc:sldMk cId="1535608189" sldId="292"/>
            <ac:spMk id="2" creationId="{B72835D9-507F-ECB9-8EB3-B6352BE910D5}"/>
          </ac:spMkLst>
        </pc:spChg>
      </pc:sldChg>
    </pc:docChg>
  </pc:docChgLst>
  <pc:docChgLst>
    <pc:chgData name="(Student  C00301656) David Hajek" userId="S::c00301656@setu.ie::88ca84d4-922d-45c4-a057-bed77e8f2bac" providerId="AD" clId="Web-{B5A231D9-30E8-BE2D-5632-354DBC36E639}"/>
    <pc:docChg chg="addSld delSld modSld sldOrd">
      <pc:chgData name="(Student  C00301656) David Hajek" userId="S::c00301656@setu.ie::88ca84d4-922d-45c4-a057-bed77e8f2bac" providerId="AD" clId="Web-{B5A231D9-30E8-BE2D-5632-354DBC36E639}" dt="2025-04-08T00:01:15.120" v="382" actId="20577"/>
      <pc:docMkLst>
        <pc:docMk/>
      </pc:docMkLst>
      <pc:sldChg chg="modSp">
        <pc:chgData name="(Student  C00301656) David Hajek" userId="S::c00301656@setu.ie::88ca84d4-922d-45c4-a057-bed77e8f2bac" providerId="AD" clId="Web-{B5A231D9-30E8-BE2D-5632-354DBC36E639}" dt="2025-04-07T17:12:18.231" v="11" actId="20577"/>
        <pc:sldMkLst>
          <pc:docMk/>
          <pc:sldMk cId="109857222" sldId="256"/>
        </pc:sldMkLst>
        <pc:spChg chg="mod">
          <ac:chgData name="(Student  C00301656) David Hajek" userId="S::c00301656@setu.ie::88ca84d4-922d-45c4-a057-bed77e8f2bac" providerId="AD" clId="Web-{B5A231D9-30E8-BE2D-5632-354DBC36E639}" dt="2025-04-07T17:12:18.231" v="11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">
        <pc:chgData name="(Student  C00301656) David Hajek" userId="S::c00301656@setu.ie::88ca84d4-922d-45c4-a057-bed77e8f2bac" providerId="AD" clId="Web-{B5A231D9-30E8-BE2D-5632-354DBC36E639}" dt="2025-04-08T00:01:10.073" v="380" actId="20577"/>
        <pc:sldMkLst>
          <pc:docMk/>
          <pc:sldMk cId="3985523820" sldId="282"/>
        </pc:sldMkLst>
        <pc:spChg chg="mod">
          <ac:chgData name="(Student  C00301656) David Hajek" userId="S::c00301656@setu.ie::88ca84d4-922d-45c4-a057-bed77e8f2bac" providerId="AD" clId="Web-{B5A231D9-30E8-BE2D-5632-354DBC36E639}" dt="2025-04-08T00:01:10.073" v="380" actId="20577"/>
          <ac:spMkLst>
            <pc:docMk/>
            <pc:sldMk cId="3985523820" sldId="282"/>
            <ac:spMk id="2" creationId="{A627E996-198A-4D67-10A9-EE29A3778010}"/>
          </ac:spMkLst>
        </pc:spChg>
        <pc:spChg chg="add mod">
          <ac:chgData name="(Student  C00301656) David Hajek" userId="S::c00301656@setu.ie::88ca84d4-922d-45c4-a057-bed77e8f2bac" providerId="AD" clId="Web-{B5A231D9-30E8-BE2D-5632-354DBC36E639}" dt="2025-04-07T23:33:19.801" v="74" actId="1076"/>
          <ac:spMkLst>
            <pc:docMk/>
            <pc:sldMk cId="3985523820" sldId="282"/>
            <ac:spMk id="6" creationId="{4F0DF185-F6D8-C6F9-9F00-C462E5DB99FC}"/>
          </ac:spMkLst>
        </pc:spChg>
        <pc:spChg chg="add del">
          <ac:chgData name="(Student  C00301656) David Hajek" userId="S::c00301656@setu.ie::88ca84d4-922d-45c4-a057-bed77e8f2bac" providerId="AD" clId="Web-{B5A231D9-30E8-BE2D-5632-354DBC36E639}" dt="2025-04-07T23:32:48.660" v="68"/>
          <ac:spMkLst>
            <pc:docMk/>
            <pc:sldMk cId="3985523820" sldId="282"/>
            <ac:spMk id="8" creationId="{C005BAB3-6412-77EC-0C36-1FADE7C4C421}"/>
          </ac:spMkLst>
        </pc:spChg>
        <pc:spChg chg="add mod">
          <ac:chgData name="(Student  C00301656) David Hajek" userId="S::c00301656@setu.ie::88ca84d4-922d-45c4-a057-bed77e8f2bac" providerId="AD" clId="Web-{B5A231D9-30E8-BE2D-5632-354DBC36E639}" dt="2025-04-07T23:40:45.284" v="139" actId="1076"/>
          <ac:spMkLst>
            <pc:docMk/>
            <pc:sldMk cId="3985523820" sldId="282"/>
            <ac:spMk id="9" creationId="{9F9FCB05-1A4D-F7A8-285E-7812A64CF8C7}"/>
          </ac:spMkLst>
        </pc:spChg>
        <pc:picChg chg="add mod">
          <ac:chgData name="(Student  C00301656) David Hajek" userId="S::c00301656@setu.ie::88ca84d4-922d-45c4-a057-bed77e8f2bac" providerId="AD" clId="Web-{B5A231D9-30E8-BE2D-5632-354DBC36E639}" dt="2025-04-07T23:32:09.205" v="39" actId="14100"/>
          <ac:picMkLst>
            <pc:docMk/>
            <pc:sldMk cId="3985523820" sldId="282"/>
            <ac:picMk id="3" creationId="{10869658-EC16-629F-D14F-4EAF3F996761}"/>
          </ac:picMkLst>
        </pc:picChg>
        <pc:picChg chg="add del mod">
          <ac:chgData name="(Student  C00301656) David Hajek" userId="S::c00301656@setu.ie::88ca84d4-922d-45c4-a057-bed77e8f2bac" providerId="AD" clId="Web-{B5A231D9-30E8-BE2D-5632-354DBC36E639}" dt="2025-04-07T23:31:44.345" v="33"/>
          <ac:picMkLst>
            <pc:docMk/>
            <pc:sldMk cId="3985523820" sldId="282"/>
            <ac:picMk id="4" creationId="{785FCA10-C043-8B5C-B733-EAAAF4E5ACA1}"/>
          </ac:picMkLst>
        </pc:picChg>
        <pc:picChg chg="add del mod">
          <ac:chgData name="(Student  C00301656) David Hajek" userId="S::c00301656@setu.ie::88ca84d4-922d-45c4-a057-bed77e8f2bac" providerId="AD" clId="Web-{B5A231D9-30E8-BE2D-5632-354DBC36E639}" dt="2025-04-07T23:40:30.534" v="136"/>
          <ac:picMkLst>
            <pc:docMk/>
            <pc:sldMk cId="3985523820" sldId="282"/>
            <ac:picMk id="10" creationId="{5D51C113-8BF2-F9CE-2492-46373242129A}"/>
          </ac:picMkLst>
        </pc:picChg>
        <pc:picChg chg="add del mod">
          <ac:chgData name="(Student  C00301656) David Hajek" userId="S::c00301656@setu.ie::88ca84d4-922d-45c4-a057-bed77e8f2bac" providerId="AD" clId="Web-{B5A231D9-30E8-BE2D-5632-354DBC36E639}" dt="2025-04-07T23:49:15.222" v="195"/>
          <ac:picMkLst>
            <pc:docMk/>
            <pc:sldMk cId="3985523820" sldId="282"/>
            <ac:picMk id="11" creationId="{06D3A525-BFA7-AF03-AB1C-10B1F1611DB3}"/>
          </ac:picMkLst>
        </pc:picChg>
        <pc:picChg chg="add mod">
          <ac:chgData name="(Student  C00301656) David Hajek" userId="S::c00301656@setu.ie::88ca84d4-922d-45c4-a057-bed77e8f2bac" providerId="AD" clId="Web-{B5A231D9-30E8-BE2D-5632-354DBC36E639}" dt="2025-04-07T23:49:29.348" v="198" actId="1076"/>
          <ac:picMkLst>
            <pc:docMk/>
            <pc:sldMk cId="3985523820" sldId="282"/>
            <ac:picMk id="12" creationId="{87ADEB8B-7D60-0286-B0FD-F30FFB68DBEE}"/>
          </ac:picMkLst>
        </pc:picChg>
      </pc:sldChg>
      <pc:sldChg chg="modSp">
        <pc:chgData name="(Student  C00301656) David Hajek" userId="S::c00301656@setu.ie::88ca84d4-922d-45c4-a057-bed77e8f2bac" providerId="AD" clId="Web-{B5A231D9-30E8-BE2D-5632-354DBC36E639}" dt="2025-04-08T00:00:36.931" v="377" actId="20577"/>
        <pc:sldMkLst>
          <pc:docMk/>
          <pc:sldMk cId="3081898661" sldId="284"/>
        </pc:sldMkLst>
        <pc:spChg chg="mod">
          <ac:chgData name="(Student  C00301656) David Hajek" userId="S::c00301656@setu.ie::88ca84d4-922d-45c4-a057-bed77e8f2bac" providerId="AD" clId="Web-{B5A231D9-30E8-BE2D-5632-354DBC36E639}" dt="2025-04-08T00:00:36.931" v="377" actId="20577"/>
          <ac:spMkLst>
            <pc:docMk/>
            <pc:sldMk cId="3081898661" sldId="284"/>
            <ac:spMk id="2" creationId="{76205101-C96B-AB4C-1747-9A9C152418B0}"/>
          </ac:spMkLst>
        </pc:spChg>
      </pc:sldChg>
      <pc:sldChg chg="addSp delSp modSp">
        <pc:chgData name="(Student  C00301656) David Hajek" userId="S::c00301656@setu.ie::88ca84d4-922d-45c4-a057-bed77e8f2bac" providerId="AD" clId="Web-{B5A231D9-30E8-BE2D-5632-354DBC36E639}" dt="2025-04-07T23:43:40.977" v="183" actId="1076"/>
        <pc:sldMkLst>
          <pc:docMk/>
          <pc:sldMk cId="2062294727" sldId="286"/>
        </pc:sldMkLst>
        <pc:spChg chg="del">
          <ac:chgData name="(Student  C00301656) David Hajek" userId="S::c00301656@setu.ie::88ca84d4-922d-45c4-a057-bed77e8f2bac" providerId="AD" clId="Web-{B5A231D9-30E8-BE2D-5632-354DBC36E639}" dt="2025-04-07T23:40:53.706" v="141"/>
          <ac:spMkLst>
            <pc:docMk/>
            <pc:sldMk cId="2062294727" sldId="286"/>
            <ac:spMk id="2" creationId="{43090445-4A24-6920-473F-5EBDE3697E80}"/>
          </ac:spMkLst>
        </pc:spChg>
        <pc:spChg chg="add mod">
          <ac:chgData name="(Student  C00301656) David Hajek" userId="S::c00301656@setu.ie::88ca84d4-922d-45c4-a057-bed77e8f2bac" providerId="AD" clId="Web-{B5A231D9-30E8-BE2D-5632-354DBC36E639}" dt="2025-04-07T23:41:43.895" v="164" actId="1076"/>
          <ac:spMkLst>
            <pc:docMk/>
            <pc:sldMk cId="2062294727" sldId="286"/>
            <ac:spMk id="4" creationId="{C39057BB-2B5C-5C6F-3408-E0263C63C7D5}"/>
          </ac:spMkLst>
        </pc:spChg>
        <pc:spChg chg="del">
          <ac:chgData name="(Student  C00301656) David Hajek" userId="S::c00301656@setu.ie::88ca84d4-922d-45c4-a057-bed77e8f2bac" providerId="AD" clId="Web-{B5A231D9-30E8-BE2D-5632-354DBC36E639}" dt="2025-04-07T23:41:02.160" v="143"/>
          <ac:spMkLst>
            <pc:docMk/>
            <pc:sldMk cId="2062294727" sldId="286"/>
            <ac:spMk id="6" creationId="{48414024-91B1-8E5F-EBE7-79EEB33BE139}"/>
          </ac:spMkLst>
        </pc:spChg>
        <pc:spChg chg="add del">
          <ac:chgData name="(Student  C00301656) David Hajek" userId="S::c00301656@setu.ie::88ca84d4-922d-45c4-a057-bed77e8f2bac" providerId="AD" clId="Web-{B5A231D9-30E8-BE2D-5632-354DBC36E639}" dt="2025-04-07T23:41:41.442" v="163"/>
          <ac:spMkLst>
            <pc:docMk/>
            <pc:sldMk cId="2062294727" sldId="286"/>
            <ac:spMk id="7" creationId="{4211F4D7-CE63-3C9E-6E0D-40B45B3BE971}"/>
          </ac:spMkLst>
        </pc:spChg>
        <pc:picChg chg="add mod">
          <ac:chgData name="(Student  C00301656) David Hajek" userId="S::c00301656@setu.ie::88ca84d4-922d-45c4-a057-bed77e8f2bac" providerId="AD" clId="Web-{B5A231D9-30E8-BE2D-5632-354DBC36E639}" dt="2025-04-07T23:43:38.587" v="181" actId="1076"/>
          <ac:picMkLst>
            <pc:docMk/>
            <pc:sldMk cId="2062294727" sldId="286"/>
            <ac:picMk id="8" creationId="{BBB7F0B5-411D-08BE-196F-0B2B4BBA2062}"/>
          </ac:picMkLst>
        </pc:picChg>
        <pc:picChg chg="add mod">
          <ac:chgData name="(Student  C00301656) David Hajek" userId="S::c00301656@setu.ie::88ca84d4-922d-45c4-a057-bed77e8f2bac" providerId="AD" clId="Web-{B5A231D9-30E8-BE2D-5632-354DBC36E639}" dt="2025-04-07T23:43:40.977" v="183" actId="1076"/>
          <ac:picMkLst>
            <pc:docMk/>
            <pc:sldMk cId="2062294727" sldId="286"/>
            <ac:picMk id="9" creationId="{CBA78D8E-55F0-20DE-B47A-17295B06C7C0}"/>
          </ac:picMkLst>
        </pc:picChg>
      </pc:sldChg>
      <pc:sldChg chg="modSp">
        <pc:chgData name="(Student  C00301656) David Hajek" userId="S::c00301656@setu.ie::88ca84d4-922d-45c4-a057-bed77e8f2bac" providerId="AD" clId="Web-{B5A231D9-30E8-BE2D-5632-354DBC36E639}" dt="2025-04-07T23:57:57.817" v="268" actId="20577"/>
        <pc:sldMkLst>
          <pc:docMk/>
          <pc:sldMk cId="706558885" sldId="288"/>
        </pc:sldMkLst>
        <pc:spChg chg="mod">
          <ac:chgData name="(Student  C00301656) David Hajek" userId="S::c00301656@setu.ie::88ca84d4-922d-45c4-a057-bed77e8f2bac" providerId="AD" clId="Web-{B5A231D9-30E8-BE2D-5632-354DBC36E639}" dt="2025-04-07T23:57:57.817" v="268" actId="20577"/>
          <ac:spMkLst>
            <pc:docMk/>
            <pc:sldMk cId="706558885" sldId="288"/>
            <ac:spMk id="4" creationId="{63EE39B7-4606-367F-4948-9BFEE55B95FE}"/>
          </ac:spMkLst>
        </pc:spChg>
      </pc:sldChg>
      <pc:sldChg chg="addSp delSp modSp new ord">
        <pc:chgData name="(Student  C00301656) David Hajek" userId="S::c00301656@setu.ie::88ca84d4-922d-45c4-a057-bed77e8f2bac" providerId="AD" clId="Web-{B5A231D9-30E8-BE2D-5632-354DBC36E639}" dt="2025-04-08T00:01:15.120" v="382" actId="20577"/>
        <pc:sldMkLst>
          <pc:docMk/>
          <pc:sldMk cId="2946077426" sldId="289"/>
        </pc:sldMkLst>
        <pc:spChg chg="del mod">
          <ac:chgData name="(Student  C00301656) David Hajek" userId="S::c00301656@setu.ie::88ca84d4-922d-45c4-a057-bed77e8f2bac" providerId="AD" clId="Web-{B5A231D9-30E8-BE2D-5632-354DBC36E639}" dt="2025-04-07T23:50:11.615" v="219"/>
          <ac:spMkLst>
            <pc:docMk/>
            <pc:sldMk cId="2946077426" sldId="289"/>
            <ac:spMk id="2" creationId="{0B74F961-984A-5BEA-D538-34CF7826651E}"/>
          </ac:spMkLst>
        </pc:spChg>
        <pc:spChg chg="del">
          <ac:chgData name="(Student  C00301656) David Hajek" userId="S::c00301656@setu.ie::88ca84d4-922d-45c4-a057-bed77e8f2bac" providerId="AD" clId="Web-{B5A231D9-30E8-BE2D-5632-354DBC36E639}" dt="2025-04-07T23:49:36.239" v="199"/>
          <ac:spMkLst>
            <pc:docMk/>
            <pc:sldMk cId="2946077426" sldId="289"/>
            <ac:spMk id="3" creationId="{382D19B7-3565-537C-F4D1-B0876BACF170}"/>
          </ac:spMkLst>
        </pc:spChg>
        <pc:spChg chg="add mod">
          <ac:chgData name="(Student  C00301656) David Hajek" userId="S::c00301656@setu.ie::88ca84d4-922d-45c4-a057-bed77e8f2bac" providerId="AD" clId="Web-{B5A231D9-30E8-BE2D-5632-354DBC36E639}" dt="2025-04-08T00:01:15.120" v="382" actId="20577"/>
          <ac:spMkLst>
            <pc:docMk/>
            <pc:sldMk cId="2946077426" sldId="289"/>
            <ac:spMk id="6" creationId="{272A4073-91EB-329C-E17B-A4D3164D75E0}"/>
          </ac:spMkLst>
        </pc:spChg>
        <pc:spChg chg="add del mod">
          <ac:chgData name="(Student  C00301656) David Hajek" userId="S::c00301656@setu.ie::88ca84d4-922d-45c4-a057-bed77e8f2bac" providerId="AD" clId="Web-{B5A231D9-30E8-BE2D-5632-354DBC36E639}" dt="2025-04-07T23:52:57.432" v="255"/>
          <ac:spMkLst>
            <pc:docMk/>
            <pc:sldMk cId="2946077426" sldId="289"/>
            <ac:spMk id="8" creationId="{DDF146D4-D755-B432-3125-85B99011EDA1}"/>
          </ac:spMkLst>
        </pc:spChg>
        <pc:picChg chg="add mod ord">
          <ac:chgData name="(Student  C00301656) David Hajek" userId="S::c00301656@setu.ie::88ca84d4-922d-45c4-a057-bed77e8f2bac" providerId="AD" clId="Web-{B5A231D9-30E8-BE2D-5632-354DBC36E639}" dt="2025-04-07T23:52:59.839" v="256" actId="1076"/>
          <ac:picMkLst>
            <pc:docMk/>
            <pc:sldMk cId="2946077426" sldId="289"/>
            <ac:picMk id="4" creationId="{474CE9F7-D9CC-4C0D-4774-BD170A7C25C2}"/>
          </ac:picMkLst>
        </pc:picChg>
        <pc:picChg chg="add del mod">
          <ac:chgData name="(Student  C00301656) David Hajek" userId="S::c00301656@setu.ie::88ca84d4-922d-45c4-a057-bed77e8f2bac" providerId="AD" clId="Web-{B5A231D9-30E8-BE2D-5632-354DBC36E639}" dt="2025-04-07T23:52:51.542" v="251"/>
          <ac:picMkLst>
            <pc:docMk/>
            <pc:sldMk cId="2946077426" sldId="289"/>
            <ac:picMk id="9" creationId="{93383B01-C2E6-F40D-1B31-81D46637FCE9}"/>
          </ac:picMkLst>
        </pc:picChg>
      </pc:sldChg>
      <pc:sldChg chg="add del ord replId">
        <pc:chgData name="(Student  C00301656) David Hajek" userId="S::c00301656@setu.ie::88ca84d4-922d-45c4-a057-bed77e8f2bac" providerId="AD" clId="Web-{B5A231D9-30E8-BE2D-5632-354DBC36E639}" dt="2025-04-07T23:58:29.912" v="269"/>
        <pc:sldMkLst>
          <pc:docMk/>
          <pc:sldMk cId="601703201" sldId="290"/>
        </pc:sldMkLst>
      </pc:sldChg>
      <pc:sldChg chg="addSp modSp new">
        <pc:chgData name="(Student  C00301656) David Hajek" userId="S::c00301656@setu.ie::88ca84d4-922d-45c4-a057-bed77e8f2bac" providerId="AD" clId="Web-{B5A231D9-30E8-BE2D-5632-354DBC36E639}" dt="2025-04-07T23:53:05.198" v="257" actId="1076"/>
        <pc:sldMkLst>
          <pc:docMk/>
          <pc:sldMk cId="1345878401" sldId="291"/>
        </pc:sldMkLst>
        <pc:picChg chg="add mod">
          <ac:chgData name="(Student  C00301656) David Hajek" userId="S::c00301656@setu.ie::88ca84d4-922d-45c4-a057-bed77e8f2bac" providerId="AD" clId="Web-{B5A231D9-30E8-BE2D-5632-354DBC36E639}" dt="2025-04-07T23:53:05.198" v="257" actId="1076"/>
          <ac:picMkLst>
            <pc:docMk/>
            <pc:sldMk cId="1345878401" sldId="291"/>
            <ac:picMk id="5" creationId="{AAA46338-AFF5-CEE8-AD82-120463704989}"/>
          </ac:picMkLst>
        </pc:picChg>
      </pc:sldChg>
      <pc:sldChg chg="addSp delSp modSp new">
        <pc:chgData name="(Student  C00301656) David Hajek" userId="S::c00301656@setu.ie::88ca84d4-922d-45c4-a057-bed77e8f2bac" providerId="AD" clId="Web-{B5A231D9-30E8-BE2D-5632-354DBC36E639}" dt="2025-04-07T23:54:53.452" v="264" actId="1076"/>
        <pc:sldMkLst>
          <pc:docMk/>
          <pc:sldMk cId="1535608189" sldId="292"/>
        </pc:sldMkLst>
        <pc:spChg chg="del">
          <ac:chgData name="(Student  C00301656) David Hajek" userId="S::c00301656@setu.ie::88ca84d4-922d-45c4-a057-bed77e8f2bac" providerId="AD" clId="Web-{B5A231D9-30E8-BE2D-5632-354DBC36E639}" dt="2025-04-07T23:54:17.654" v="259"/>
          <ac:spMkLst>
            <pc:docMk/>
            <pc:sldMk cId="1535608189" sldId="292"/>
            <ac:spMk id="3" creationId="{43820F12-2216-8A4B-24B3-FEABB0FC3CE8}"/>
          </ac:spMkLst>
        </pc:spChg>
        <pc:picChg chg="add mod ord">
          <ac:chgData name="(Student  C00301656) David Hajek" userId="S::c00301656@setu.ie::88ca84d4-922d-45c4-a057-bed77e8f2bac" providerId="AD" clId="Web-{B5A231D9-30E8-BE2D-5632-354DBC36E639}" dt="2025-04-07T23:54:53.452" v="264" actId="1076"/>
          <ac:picMkLst>
            <pc:docMk/>
            <pc:sldMk cId="1535608189" sldId="292"/>
            <ac:picMk id="4" creationId="{09AE80E8-2E39-09BD-8968-16FE0D58B38B}"/>
          </ac:picMkLst>
        </pc:picChg>
      </pc:sldChg>
    </pc:docChg>
  </pc:docChgLst>
  <pc:docChgLst>
    <pc:chgData name="Tymoteusz" userId="14d8f1b1-72b7-4dde-9452-ed6b4fab3aca" providerId="ADAL" clId="{ABA1E670-19CF-46F2-8855-960890A39828}"/>
    <pc:docChg chg="undo custSel modSld">
      <pc:chgData name="Tymoteusz" userId="14d8f1b1-72b7-4dde-9452-ed6b4fab3aca" providerId="ADAL" clId="{ABA1E670-19CF-46F2-8855-960890A39828}" dt="2025-04-08T09:55:29.311" v="405" actId="20577"/>
      <pc:docMkLst>
        <pc:docMk/>
      </pc:docMkLst>
      <pc:sldChg chg="addSp delSp modSp mod">
        <pc:chgData name="Tymoteusz" userId="14d8f1b1-72b7-4dde-9452-ed6b4fab3aca" providerId="ADAL" clId="{ABA1E670-19CF-46F2-8855-960890A39828}" dt="2025-04-08T09:36:01.473" v="22" actId="1076"/>
        <pc:sldMkLst>
          <pc:docMk/>
          <pc:sldMk cId="1703728456" sldId="260"/>
        </pc:sldMkLst>
        <pc:spChg chg="mod">
          <ac:chgData name="Tymoteusz" userId="14d8f1b1-72b7-4dde-9452-ed6b4fab3aca" providerId="ADAL" clId="{ABA1E670-19CF-46F2-8855-960890A39828}" dt="2025-04-08T09:33:13.945" v="13" actId="1076"/>
          <ac:spMkLst>
            <pc:docMk/>
            <pc:sldMk cId="1703728456" sldId="260"/>
            <ac:spMk id="9" creationId="{99CBC70A-732C-9C0F-9FEB-B2A2E18FCA02}"/>
          </ac:spMkLst>
        </pc:spChg>
        <pc:picChg chg="add del mod">
          <ac:chgData name="Tymoteusz" userId="14d8f1b1-72b7-4dde-9452-ed6b4fab3aca" providerId="ADAL" clId="{ABA1E670-19CF-46F2-8855-960890A39828}" dt="2025-04-08T09:35:52.032" v="17" actId="478"/>
          <ac:picMkLst>
            <pc:docMk/>
            <pc:sldMk cId="1703728456" sldId="260"/>
            <ac:picMk id="3" creationId="{3C449D7E-C5BA-4C9B-B723-634C83F55B2C}"/>
          </ac:picMkLst>
        </pc:picChg>
        <pc:picChg chg="add mod">
          <ac:chgData name="Tymoteusz" userId="14d8f1b1-72b7-4dde-9452-ed6b4fab3aca" providerId="ADAL" clId="{ABA1E670-19CF-46F2-8855-960890A39828}" dt="2025-04-08T09:36:01.473" v="22" actId="1076"/>
          <ac:picMkLst>
            <pc:docMk/>
            <pc:sldMk cId="1703728456" sldId="260"/>
            <ac:picMk id="5" creationId="{1DF3A987-6F3B-4E0F-A7AE-61220B9B76A3}"/>
          </ac:picMkLst>
        </pc:picChg>
        <pc:picChg chg="del">
          <ac:chgData name="Tymoteusz" userId="14d8f1b1-72b7-4dde-9452-ed6b4fab3aca" providerId="ADAL" clId="{ABA1E670-19CF-46F2-8855-960890A39828}" dt="2025-04-08T09:32:18.227" v="0" actId="478"/>
          <ac:picMkLst>
            <pc:docMk/>
            <pc:sldMk cId="1703728456" sldId="260"/>
            <ac:picMk id="8194" creationId="{3A2773C5-FCFB-035B-971E-91865689B531}"/>
          </ac:picMkLst>
        </pc:picChg>
      </pc:sldChg>
      <pc:sldChg chg="modSp mod">
        <pc:chgData name="Tymoteusz" userId="14d8f1b1-72b7-4dde-9452-ed6b4fab3aca" providerId="ADAL" clId="{ABA1E670-19CF-46F2-8855-960890A39828}" dt="2025-04-08T09:42:51.309" v="156" actId="20577"/>
        <pc:sldMkLst>
          <pc:docMk/>
          <pc:sldMk cId="3225047065" sldId="283"/>
        </pc:sldMkLst>
        <pc:spChg chg="mod">
          <ac:chgData name="Tymoteusz" userId="14d8f1b1-72b7-4dde-9452-ed6b4fab3aca" providerId="ADAL" clId="{ABA1E670-19CF-46F2-8855-960890A39828}" dt="2025-04-08T09:42:51.309" v="156" actId="20577"/>
          <ac:spMkLst>
            <pc:docMk/>
            <pc:sldMk cId="3225047065" sldId="283"/>
            <ac:spMk id="2" creationId="{5D81677B-8164-6BD6-05BB-614A560183AF}"/>
          </ac:spMkLst>
        </pc:spChg>
      </pc:sldChg>
      <pc:sldChg chg="addSp delSp modSp mod">
        <pc:chgData name="Tymoteusz" userId="14d8f1b1-72b7-4dde-9452-ed6b4fab3aca" providerId="ADAL" clId="{ABA1E670-19CF-46F2-8855-960890A39828}" dt="2025-04-08T09:50:03.795" v="207" actId="1076"/>
        <pc:sldMkLst>
          <pc:docMk/>
          <pc:sldMk cId="3081898661" sldId="284"/>
        </pc:sldMkLst>
        <pc:spChg chg="mod">
          <ac:chgData name="Tymoteusz" userId="14d8f1b1-72b7-4dde-9452-ed6b4fab3aca" providerId="ADAL" clId="{ABA1E670-19CF-46F2-8855-960890A39828}" dt="2025-04-08T09:50:03.795" v="207" actId="1076"/>
          <ac:spMkLst>
            <pc:docMk/>
            <pc:sldMk cId="3081898661" sldId="284"/>
            <ac:spMk id="2" creationId="{76205101-C96B-AB4C-1747-9A9C152418B0}"/>
          </ac:spMkLst>
        </pc:spChg>
        <pc:spChg chg="add del mod">
          <ac:chgData name="Tymoteusz" userId="14d8f1b1-72b7-4dde-9452-ed6b4fab3aca" providerId="ADAL" clId="{ABA1E670-19CF-46F2-8855-960890A39828}" dt="2025-04-08T09:48:41.986" v="183" actId="478"/>
          <ac:spMkLst>
            <pc:docMk/>
            <pc:sldMk cId="3081898661" sldId="284"/>
            <ac:spMk id="4" creationId="{9FD20B60-9C1E-4E53-A48E-A6738D739E97}"/>
          </ac:spMkLst>
        </pc:spChg>
        <pc:spChg chg="add del">
          <ac:chgData name="Tymoteusz" userId="14d8f1b1-72b7-4dde-9452-ed6b4fab3aca" providerId="ADAL" clId="{ABA1E670-19CF-46F2-8855-960890A39828}" dt="2025-04-08T09:48:44.171" v="185"/>
          <ac:spMkLst>
            <pc:docMk/>
            <pc:sldMk cId="3081898661" sldId="284"/>
            <ac:spMk id="5" creationId="{B7A30B6D-EECF-48F6-8B73-92832F4BBC18}"/>
          </ac:spMkLst>
        </pc:spChg>
        <pc:picChg chg="add del mod">
          <ac:chgData name="Tymoteusz" userId="14d8f1b1-72b7-4dde-9452-ed6b4fab3aca" providerId="ADAL" clId="{ABA1E670-19CF-46F2-8855-960890A39828}" dt="2025-04-08T09:49:06.753" v="193" actId="21"/>
          <ac:picMkLst>
            <pc:docMk/>
            <pc:sldMk cId="3081898661" sldId="284"/>
            <ac:picMk id="7" creationId="{B4057E91-8971-4762-B10F-1D3A2B001546}"/>
          </ac:picMkLst>
        </pc:picChg>
        <pc:picChg chg="add del mod">
          <ac:chgData name="Tymoteusz" userId="14d8f1b1-72b7-4dde-9452-ed6b4fab3aca" providerId="ADAL" clId="{ABA1E670-19CF-46F2-8855-960890A39828}" dt="2025-04-08T09:49:33.108" v="196" actId="478"/>
          <ac:picMkLst>
            <pc:docMk/>
            <pc:sldMk cId="3081898661" sldId="284"/>
            <ac:picMk id="9" creationId="{0307EDDB-3FEF-4ADB-8A1F-75AB87B0933D}"/>
          </ac:picMkLst>
        </pc:picChg>
        <pc:picChg chg="add del mod">
          <ac:chgData name="Tymoteusz" userId="14d8f1b1-72b7-4dde-9452-ed6b4fab3aca" providerId="ADAL" clId="{ABA1E670-19CF-46F2-8855-960890A39828}" dt="2025-04-08T09:48:33.992" v="180" actId="478"/>
          <ac:picMkLst>
            <pc:docMk/>
            <pc:sldMk cId="3081898661" sldId="284"/>
            <ac:picMk id="1026" creationId="{6B3EB5F9-6D80-4DE7-A340-63690824D790}"/>
          </ac:picMkLst>
        </pc:picChg>
      </pc:sldChg>
      <pc:sldChg chg="modSp mod">
        <pc:chgData name="Tymoteusz" userId="14d8f1b1-72b7-4dde-9452-ed6b4fab3aca" providerId="ADAL" clId="{ABA1E670-19CF-46F2-8855-960890A39828}" dt="2025-04-08T09:32:18.253" v="3" actId="27636"/>
        <pc:sldMkLst>
          <pc:docMk/>
          <pc:sldMk cId="1074823692" sldId="287"/>
        </pc:sldMkLst>
        <pc:spChg chg="mod">
          <ac:chgData name="Tymoteusz" userId="14d8f1b1-72b7-4dde-9452-ed6b4fab3aca" providerId="ADAL" clId="{ABA1E670-19CF-46F2-8855-960890A39828}" dt="2025-04-08T09:32:18.253" v="2" actId="27636"/>
          <ac:spMkLst>
            <pc:docMk/>
            <pc:sldMk cId="1074823692" sldId="287"/>
            <ac:spMk id="4" creationId="{591ADE20-3331-AF92-3D33-2D5F0D9BA0D0}"/>
          </ac:spMkLst>
        </pc:spChg>
        <pc:spChg chg="mod">
          <ac:chgData name="Tymoteusz" userId="14d8f1b1-72b7-4dde-9452-ed6b4fab3aca" providerId="ADAL" clId="{ABA1E670-19CF-46F2-8855-960890A39828}" dt="2025-04-08T09:32:18.253" v="3" actId="27636"/>
          <ac:spMkLst>
            <pc:docMk/>
            <pc:sldMk cId="1074823692" sldId="287"/>
            <ac:spMk id="7" creationId="{7E2E064A-A449-F364-258D-93A61D65C22E}"/>
          </ac:spMkLst>
        </pc:spChg>
      </pc:sldChg>
      <pc:sldChg chg="addSp delSp modSp mod">
        <pc:chgData name="Tymoteusz" userId="14d8f1b1-72b7-4dde-9452-ed6b4fab3aca" providerId="ADAL" clId="{ABA1E670-19CF-46F2-8855-960890A39828}" dt="2025-04-08T09:55:29.311" v="405" actId="20577"/>
        <pc:sldMkLst>
          <pc:docMk/>
          <pc:sldMk cId="706558885" sldId="288"/>
        </pc:sldMkLst>
        <pc:spChg chg="mod">
          <ac:chgData name="Tymoteusz" userId="14d8f1b1-72b7-4dde-9452-ed6b4fab3aca" providerId="ADAL" clId="{ABA1E670-19CF-46F2-8855-960890A39828}" dt="2025-04-08T09:53:06.113" v="209" actId="14100"/>
          <ac:spMkLst>
            <pc:docMk/>
            <pc:sldMk cId="706558885" sldId="288"/>
            <ac:spMk id="4" creationId="{63EE39B7-4606-367F-4948-9BFEE55B95FE}"/>
          </ac:spMkLst>
        </pc:spChg>
        <pc:spChg chg="mod">
          <ac:chgData name="Tymoteusz" userId="14d8f1b1-72b7-4dde-9452-ed6b4fab3aca" providerId="ADAL" clId="{ABA1E670-19CF-46F2-8855-960890A39828}" dt="2025-04-08T09:55:29.311" v="405" actId="20577"/>
          <ac:spMkLst>
            <pc:docMk/>
            <pc:sldMk cId="706558885" sldId="288"/>
            <ac:spMk id="7" creationId="{FD60BD92-CBEE-47F5-A2A4-820B72DC12F6}"/>
          </ac:spMkLst>
        </pc:spChg>
        <pc:picChg chg="add del mod">
          <ac:chgData name="Tymoteusz" userId="14d8f1b1-72b7-4dde-9452-ed6b4fab3aca" providerId="ADAL" clId="{ABA1E670-19CF-46F2-8855-960890A39828}" dt="2025-04-08T09:49:58.945" v="206" actId="478"/>
          <ac:picMkLst>
            <pc:docMk/>
            <pc:sldMk cId="706558885" sldId="288"/>
            <ac:picMk id="6" creationId="{E580FFE7-CD7B-4B8F-9A66-16EAF4146829}"/>
          </ac:picMkLst>
        </pc:picChg>
      </pc:sldChg>
      <pc:sldChg chg="addSp delSp modSp mod">
        <pc:chgData name="Tymoteusz" userId="14d8f1b1-72b7-4dde-9452-ed6b4fab3aca" providerId="ADAL" clId="{ABA1E670-19CF-46F2-8855-960890A39828}" dt="2025-04-08T09:44:55.422" v="172" actId="1076"/>
        <pc:sldMkLst>
          <pc:docMk/>
          <pc:sldMk cId="424150925" sldId="293"/>
        </pc:sldMkLst>
        <pc:spChg chg="mod">
          <ac:chgData name="Tymoteusz" userId="14d8f1b1-72b7-4dde-9452-ed6b4fab3aca" providerId="ADAL" clId="{ABA1E670-19CF-46F2-8855-960890A39828}" dt="2025-04-08T09:44:29.814" v="166" actId="1076"/>
          <ac:spMkLst>
            <pc:docMk/>
            <pc:sldMk cId="424150925" sldId="293"/>
            <ac:spMk id="9" creationId="{212550B3-0EFD-3EED-26E5-8487BC7C7F4F}"/>
          </ac:spMkLst>
        </pc:spChg>
        <pc:picChg chg="del">
          <ac:chgData name="Tymoteusz" userId="14d8f1b1-72b7-4dde-9452-ed6b4fab3aca" providerId="ADAL" clId="{ABA1E670-19CF-46F2-8855-960890A39828}" dt="2025-04-08T09:44:07.246" v="157" actId="478"/>
          <ac:picMkLst>
            <pc:docMk/>
            <pc:sldMk cId="424150925" sldId="293"/>
            <ac:picMk id="6" creationId="{AFC0FE9A-8C22-73A8-A0C4-51181573F5B4}"/>
          </ac:picMkLst>
        </pc:picChg>
        <pc:picChg chg="add del mod">
          <ac:chgData name="Tymoteusz" userId="14d8f1b1-72b7-4dde-9452-ed6b4fab3aca" providerId="ADAL" clId="{ABA1E670-19CF-46F2-8855-960890A39828}" dt="2025-04-08T09:44:49.214" v="167" actId="478"/>
          <ac:picMkLst>
            <pc:docMk/>
            <pc:sldMk cId="424150925" sldId="293"/>
            <ac:picMk id="13" creationId="{F1A95065-5520-4379-BFBA-4227534925EF}"/>
          </ac:picMkLst>
        </pc:picChg>
        <pc:picChg chg="add mod">
          <ac:chgData name="Tymoteusz" userId="14d8f1b1-72b7-4dde-9452-ed6b4fab3aca" providerId="ADAL" clId="{ABA1E670-19CF-46F2-8855-960890A39828}" dt="2025-04-08T09:44:55.422" v="172" actId="1076"/>
          <ac:picMkLst>
            <pc:docMk/>
            <pc:sldMk cId="424150925" sldId="293"/>
            <ac:picMk id="15" creationId="{E118DA31-367F-4ACB-85BD-15F221FFDE78}"/>
          </ac:picMkLst>
        </pc:picChg>
      </pc:sldChg>
    </pc:docChg>
  </pc:docChgLst>
  <pc:docChgLst>
    <pc:chgData name="(Student  C00301316) Elisabeth Sykorova" userId="bf0fdc75-d0f9-4f22-b86a-fb32dc9f23cc" providerId="ADAL" clId="{DBF34C88-0E57-4F69-A62E-9B2CFAF39888}"/>
    <pc:docChg chg="undo custSel addSld delSld modSld sldOrd modMainMaster">
      <pc:chgData name="(Student  C00301316) Elisabeth Sykorova" userId="bf0fdc75-d0f9-4f22-b86a-fb32dc9f23cc" providerId="ADAL" clId="{DBF34C88-0E57-4F69-A62E-9B2CFAF39888}" dt="2025-04-08T09:28:14.610" v="1797" actId="20577"/>
      <pc:docMkLst>
        <pc:docMk/>
      </pc:docMkLst>
      <pc:sldChg chg="modSp mod modTransition setBg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109857222" sldId="256"/>
        </pc:sldMkLst>
        <pc:spChg chg="mod">
          <ac:chgData name="(Student  C00301316) Elisabeth Sykorova" userId="bf0fdc75-d0f9-4f22-b86a-fb32dc9f23cc" providerId="ADAL" clId="{DBF34C88-0E57-4F69-A62E-9B2CFAF39888}" dt="2025-04-07T16:35:31.112" v="969" actId="20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(Student  C00301316) Elisabeth Sykorova" userId="bf0fdc75-d0f9-4f22-b86a-fb32dc9f23cc" providerId="ADAL" clId="{DBF34C88-0E57-4F69-A62E-9B2CFAF39888}" dt="2025-04-07T16:29:42.096" v="763" actId="1076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 new mod modTransition">
        <pc:chgData name="(Student  C00301316) Elisabeth Sykorova" userId="bf0fdc75-d0f9-4f22-b86a-fb32dc9f23cc" providerId="ADAL" clId="{DBF34C88-0E57-4F69-A62E-9B2CFAF39888}" dt="2025-04-08T09:14:57.095" v="1480" actId="14100"/>
        <pc:sldMkLst>
          <pc:docMk/>
          <pc:sldMk cId="1492261500" sldId="257"/>
        </pc:sldMkLst>
        <pc:spChg chg="add del mod">
          <ac:chgData name="(Student  C00301316) Elisabeth Sykorova" userId="bf0fdc75-d0f9-4f22-b86a-fb32dc9f23cc" providerId="ADAL" clId="{DBF34C88-0E57-4F69-A62E-9B2CFAF39888}" dt="2025-04-07T16:18:11.993" v="620" actId="478"/>
          <ac:spMkLst>
            <pc:docMk/>
            <pc:sldMk cId="1492261500" sldId="257"/>
            <ac:spMk id="2" creationId="{7B6EC5AC-6E08-6379-EF92-3A8E96400179}"/>
          </ac:spMkLst>
        </pc:spChg>
        <pc:spChg chg="add del">
          <ac:chgData name="(Student  C00301316) Elisabeth Sykorova" userId="bf0fdc75-d0f9-4f22-b86a-fb32dc9f23cc" providerId="ADAL" clId="{DBF34C88-0E57-4F69-A62E-9B2CFAF39888}" dt="2025-04-07T15:53:45.085" v="152" actId="478"/>
          <ac:spMkLst>
            <pc:docMk/>
            <pc:sldMk cId="1492261500" sldId="257"/>
            <ac:spMk id="3" creationId="{EEF9E64F-BDF9-5FC4-5435-76012C59BB74}"/>
          </ac:spMkLst>
        </pc:spChg>
        <pc:spChg chg="add del mod">
          <ac:chgData name="(Student  C00301316) Elisabeth Sykorova" userId="bf0fdc75-d0f9-4f22-b86a-fb32dc9f23cc" providerId="ADAL" clId="{DBF34C88-0E57-4F69-A62E-9B2CFAF39888}" dt="2025-04-07T15:53:46.518" v="153" actId="478"/>
          <ac:spMkLst>
            <pc:docMk/>
            <pc:sldMk cId="1492261500" sldId="257"/>
            <ac:spMk id="4" creationId="{367C7FBE-3608-A295-FB2A-64900E6826B9}"/>
          </ac:spMkLst>
        </pc:spChg>
        <pc:spChg chg="add del mod">
          <ac:chgData name="(Student  C00301316) Elisabeth Sykorova" userId="bf0fdc75-d0f9-4f22-b86a-fb32dc9f23cc" providerId="ADAL" clId="{DBF34C88-0E57-4F69-A62E-9B2CFAF39888}" dt="2025-04-07T16:18:19.744" v="635" actId="478"/>
          <ac:spMkLst>
            <pc:docMk/>
            <pc:sldMk cId="1492261500" sldId="257"/>
            <ac:spMk id="6" creationId="{851EFD1E-E8CE-AC05-7E32-7FDF890CE9D6}"/>
          </ac:spMkLst>
        </pc:spChg>
        <pc:spChg chg="add del mod">
          <ac:chgData name="(Student  C00301316) Elisabeth Sykorova" userId="bf0fdc75-d0f9-4f22-b86a-fb32dc9f23cc" providerId="ADAL" clId="{DBF34C88-0E57-4F69-A62E-9B2CFAF39888}" dt="2025-04-07T16:32:25.270" v="855" actId="478"/>
          <ac:spMkLst>
            <pc:docMk/>
            <pc:sldMk cId="1492261500" sldId="257"/>
            <ac:spMk id="7" creationId="{873BEE7D-266C-960A-7227-C396BAB5675E}"/>
          </ac:spMkLst>
        </pc:spChg>
        <pc:spChg chg="add mod">
          <ac:chgData name="(Student  C00301316) Elisabeth Sykorova" userId="bf0fdc75-d0f9-4f22-b86a-fb32dc9f23cc" providerId="ADAL" clId="{DBF34C88-0E57-4F69-A62E-9B2CFAF39888}" dt="2025-04-08T09:14:57.095" v="1480" actId="14100"/>
          <ac:spMkLst>
            <pc:docMk/>
            <pc:sldMk cId="1492261500" sldId="257"/>
            <ac:spMk id="8" creationId="{4500ADD9-1FF3-AA57-329B-17B4DB38F2FB}"/>
          </ac:spMkLst>
        </pc:spChg>
      </pc:sldChg>
      <pc:sldChg chg="addSp delSp modSp add mod modTransition">
        <pc:chgData name="(Student  C00301316) Elisabeth Sykorova" userId="bf0fdc75-d0f9-4f22-b86a-fb32dc9f23cc" providerId="ADAL" clId="{DBF34C88-0E57-4F69-A62E-9B2CFAF39888}" dt="2025-04-08T09:18:45.003" v="1550" actId="732"/>
        <pc:sldMkLst>
          <pc:docMk/>
          <pc:sldMk cId="1906515821" sldId="258"/>
        </pc:sldMkLst>
        <pc:spChg chg="del mod">
          <ac:chgData name="(Student  C00301316) Elisabeth Sykorova" userId="bf0fdc75-d0f9-4f22-b86a-fb32dc9f23cc" providerId="ADAL" clId="{DBF34C88-0E57-4F69-A62E-9B2CFAF39888}" dt="2025-04-07T15:55:50.770" v="238" actId="478"/>
          <ac:spMkLst>
            <pc:docMk/>
            <pc:sldMk cId="1906515821" sldId="258"/>
            <ac:spMk id="2" creationId="{0348827F-CFA8-838C-D8CA-DF747130DBC3}"/>
          </ac:spMkLst>
        </pc:spChg>
        <pc:spChg chg="add del mod">
          <ac:chgData name="(Student  C00301316) Elisabeth Sykorova" userId="bf0fdc75-d0f9-4f22-b86a-fb32dc9f23cc" providerId="ADAL" clId="{DBF34C88-0E57-4F69-A62E-9B2CFAF39888}" dt="2025-04-07T15:55:55.282" v="240" actId="478"/>
          <ac:spMkLst>
            <pc:docMk/>
            <pc:sldMk cId="1906515821" sldId="258"/>
            <ac:spMk id="6" creationId="{F970933C-7438-F6AD-02F9-A19A171F34D1}"/>
          </ac:spMkLst>
        </pc:spChg>
        <pc:spChg chg="add mod">
          <ac:chgData name="(Student  C00301316) Elisabeth Sykorova" userId="bf0fdc75-d0f9-4f22-b86a-fb32dc9f23cc" providerId="ADAL" clId="{DBF34C88-0E57-4F69-A62E-9B2CFAF39888}" dt="2025-04-07T16:05:02.566" v="402" actId="20577"/>
          <ac:spMkLst>
            <pc:docMk/>
            <pc:sldMk cId="1906515821" sldId="258"/>
            <ac:spMk id="7" creationId="{AAA87621-2FC0-2296-B716-C03978D01720}"/>
          </ac:spMkLst>
        </pc:spChg>
        <pc:spChg chg="add mod">
          <ac:chgData name="(Student  C00301316) Elisabeth Sykorova" userId="bf0fdc75-d0f9-4f22-b86a-fb32dc9f23cc" providerId="ADAL" clId="{DBF34C88-0E57-4F69-A62E-9B2CFAF39888}" dt="2025-04-07T15:57:51.182" v="283" actId="1076"/>
          <ac:spMkLst>
            <pc:docMk/>
            <pc:sldMk cId="1906515821" sldId="258"/>
            <ac:spMk id="9" creationId="{B7820944-4203-3D3C-1BE9-3937BB9321D0}"/>
          </ac:spMkLst>
        </pc:spChg>
        <pc:picChg chg="add mod modCrop">
          <ac:chgData name="(Student  C00301316) Elisabeth Sykorova" userId="bf0fdc75-d0f9-4f22-b86a-fb32dc9f23cc" providerId="ADAL" clId="{DBF34C88-0E57-4F69-A62E-9B2CFAF39888}" dt="2025-04-08T09:18:45.003" v="1550" actId="732"/>
          <ac:picMkLst>
            <pc:docMk/>
            <pc:sldMk cId="1906515821" sldId="258"/>
            <ac:picMk id="4" creationId="{7EAA6965-D048-8CF0-AC83-7AE49BBDE104}"/>
          </ac:picMkLst>
        </pc:pic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2446538368" sldId="259"/>
        </pc:sldMkLst>
        <pc:spChg chg="mod">
          <ac:chgData name="(Student  C00301316) Elisabeth Sykorova" userId="bf0fdc75-d0f9-4f22-b86a-fb32dc9f23cc" providerId="ADAL" clId="{DBF34C88-0E57-4F69-A62E-9B2CFAF39888}" dt="2025-04-07T16:05:06.915" v="405" actId="20577"/>
          <ac:spMkLst>
            <pc:docMk/>
            <pc:sldMk cId="2446538368" sldId="259"/>
            <ac:spMk id="7" creationId="{6C108C0E-848E-9EC3-EA76-2D046F11F00B}"/>
          </ac:spMkLst>
        </pc:spChg>
        <pc:spChg chg="mod">
          <ac:chgData name="(Student  C00301316) Elisabeth Sykorova" userId="bf0fdc75-d0f9-4f22-b86a-fb32dc9f23cc" providerId="ADAL" clId="{DBF34C88-0E57-4F69-A62E-9B2CFAF39888}" dt="2025-04-07T16:38:42.029" v="1110" actId="1076"/>
          <ac:spMkLst>
            <pc:docMk/>
            <pc:sldMk cId="2446538368" sldId="259"/>
            <ac:spMk id="9" creationId="{75D62679-34CC-7DB3-060C-35CE4738C83A}"/>
          </ac:spMkLst>
        </pc:spChg>
        <pc:picChg chg="del">
          <ac:chgData name="(Student  C00301316) Elisabeth Sykorova" userId="bf0fdc75-d0f9-4f22-b86a-fb32dc9f23cc" providerId="ADAL" clId="{DBF34C88-0E57-4F69-A62E-9B2CFAF39888}" dt="2025-04-07T16:38:09.616" v="1099" actId="478"/>
          <ac:picMkLst>
            <pc:docMk/>
            <pc:sldMk cId="2446538368" sldId="259"/>
            <ac:picMk id="4" creationId="{2EF74EC0-A6BB-A3EF-4178-8D053BE21A8B}"/>
          </ac:picMkLst>
        </pc:picChg>
        <pc:picChg chg="add mod">
          <ac:chgData name="(Student  C00301316) Elisabeth Sykorova" userId="bf0fdc75-d0f9-4f22-b86a-fb32dc9f23cc" providerId="ADAL" clId="{DBF34C88-0E57-4F69-A62E-9B2CFAF39888}" dt="2025-04-07T16:38:22.911" v="1104" actId="1076"/>
          <ac:picMkLst>
            <pc:docMk/>
            <pc:sldMk cId="2446538368" sldId="259"/>
            <ac:picMk id="7170" creationId="{615FB8F8-B2BE-5159-FBA8-F902E829FBD6}"/>
          </ac:picMkLst>
        </pc:pic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1703728456" sldId="260"/>
        </pc:sldMkLst>
        <pc:spChg chg="mod">
          <ac:chgData name="(Student  C00301316) Elisabeth Sykorova" userId="bf0fdc75-d0f9-4f22-b86a-fb32dc9f23cc" providerId="ADAL" clId="{DBF34C88-0E57-4F69-A62E-9B2CFAF39888}" dt="2025-04-07T16:05:10.047" v="408" actId="20577"/>
          <ac:spMkLst>
            <pc:docMk/>
            <pc:sldMk cId="1703728456" sldId="260"/>
            <ac:spMk id="7" creationId="{168E6400-A06E-28CC-FDFB-9532A118CC50}"/>
          </ac:spMkLst>
        </pc:spChg>
        <pc:spChg chg="mod">
          <ac:chgData name="(Student  C00301316) Elisabeth Sykorova" userId="bf0fdc75-d0f9-4f22-b86a-fb32dc9f23cc" providerId="ADAL" clId="{DBF34C88-0E57-4F69-A62E-9B2CFAF39888}" dt="2025-04-07T16:39:36.996" v="1119" actId="1076"/>
          <ac:spMkLst>
            <pc:docMk/>
            <pc:sldMk cId="1703728456" sldId="260"/>
            <ac:spMk id="9" creationId="{99CBC70A-732C-9C0F-9FEB-B2A2E18FCA02}"/>
          </ac:spMkLst>
        </pc:spChg>
        <pc:picChg chg="del">
          <ac:chgData name="(Student  C00301316) Elisabeth Sykorova" userId="bf0fdc75-d0f9-4f22-b86a-fb32dc9f23cc" providerId="ADAL" clId="{DBF34C88-0E57-4F69-A62E-9B2CFAF39888}" dt="2025-04-07T16:38:45.707" v="1111" actId="478"/>
          <ac:picMkLst>
            <pc:docMk/>
            <pc:sldMk cId="1703728456" sldId="260"/>
            <ac:picMk id="4" creationId="{000DA8FE-C91F-C90A-5E5B-63415F26A0A7}"/>
          </ac:picMkLst>
        </pc:picChg>
        <pc:picChg chg="add mod">
          <ac:chgData name="(Student  C00301316) Elisabeth Sykorova" userId="bf0fdc75-d0f9-4f22-b86a-fb32dc9f23cc" providerId="ADAL" clId="{DBF34C88-0E57-4F69-A62E-9B2CFAF39888}" dt="2025-04-07T16:39:12.280" v="1114" actId="1076"/>
          <ac:picMkLst>
            <pc:docMk/>
            <pc:sldMk cId="1703728456" sldId="260"/>
            <ac:picMk id="8194" creationId="{3A2773C5-FCFB-035B-971E-91865689B531}"/>
          </ac:picMkLst>
        </pc:pic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4031661399" sldId="261"/>
        </pc:sldMkLst>
        <pc:spChg chg="mod">
          <ac:chgData name="(Student  C00301316) Elisabeth Sykorova" userId="bf0fdc75-d0f9-4f22-b86a-fb32dc9f23cc" providerId="ADAL" clId="{DBF34C88-0E57-4F69-A62E-9B2CFAF39888}" dt="2025-04-07T16:05:29.594" v="429" actId="20577"/>
          <ac:spMkLst>
            <pc:docMk/>
            <pc:sldMk cId="4031661399" sldId="261"/>
            <ac:spMk id="7" creationId="{1711F963-5321-C21D-4510-4C73F17DF0A5}"/>
          </ac:spMkLst>
        </pc:spChg>
        <pc:spChg chg="del">
          <ac:chgData name="(Student  C00301316) Elisabeth Sykorova" userId="bf0fdc75-d0f9-4f22-b86a-fb32dc9f23cc" providerId="ADAL" clId="{DBF34C88-0E57-4F69-A62E-9B2CFAF39888}" dt="2025-04-07T16:00:15.429" v="302" actId="478"/>
          <ac:spMkLst>
            <pc:docMk/>
            <pc:sldMk cId="4031661399" sldId="261"/>
            <ac:spMk id="9" creationId="{A38D62A3-328F-4709-1ABE-A5C6AA057823}"/>
          </ac:spMkLst>
        </pc:spChg>
        <pc:picChg chg="del">
          <ac:chgData name="(Student  C00301316) Elisabeth Sykorova" userId="bf0fdc75-d0f9-4f22-b86a-fb32dc9f23cc" providerId="ADAL" clId="{DBF34C88-0E57-4F69-A62E-9B2CFAF39888}" dt="2025-04-07T16:00:16.516" v="303" actId="478"/>
          <ac:picMkLst>
            <pc:docMk/>
            <pc:sldMk cId="4031661399" sldId="261"/>
            <ac:picMk id="4" creationId="{E6749841-A1FB-DC23-85A6-E38B8751A793}"/>
          </ac:picMkLst>
        </pc:picChg>
        <pc:picChg chg="add mod">
          <ac:chgData name="(Student  C00301316) Elisabeth Sykorova" userId="bf0fdc75-d0f9-4f22-b86a-fb32dc9f23cc" providerId="ADAL" clId="{DBF34C88-0E57-4F69-A62E-9B2CFAF39888}" dt="2025-04-07T16:07:13.073" v="451" actId="1076"/>
          <ac:picMkLst>
            <pc:docMk/>
            <pc:sldMk cId="4031661399" sldId="261"/>
            <ac:picMk id="1026" creationId="{FDA14908-F4ED-114F-9ADD-D00E4BEDDEC2}"/>
          </ac:picMkLst>
        </pc:pic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1405272834" sldId="262"/>
        </pc:sldMkLst>
        <pc:spChg chg="mod">
          <ac:chgData name="(Student  C00301316) Elisabeth Sykorova" userId="bf0fdc75-d0f9-4f22-b86a-fb32dc9f23cc" providerId="ADAL" clId="{DBF34C88-0E57-4F69-A62E-9B2CFAF39888}" dt="2025-04-07T16:05:33.581" v="434" actId="20577"/>
          <ac:spMkLst>
            <pc:docMk/>
            <pc:sldMk cId="1405272834" sldId="262"/>
            <ac:spMk id="7" creationId="{420E5970-B776-113E-B2D3-C5676DF42453}"/>
          </ac:spMkLst>
        </pc:spChg>
        <pc:picChg chg="del">
          <ac:chgData name="(Student  C00301316) Elisabeth Sykorova" userId="bf0fdc75-d0f9-4f22-b86a-fb32dc9f23cc" providerId="ADAL" clId="{DBF34C88-0E57-4F69-A62E-9B2CFAF39888}" dt="2025-04-07T16:05:54.580" v="442" actId="478"/>
          <ac:picMkLst>
            <pc:docMk/>
            <pc:sldMk cId="1405272834" sldId="262"/>
            <ac:picMk id="1026" creationId="{9651505E-39E7-4627-D046-483CD5F49531}"/>
          </ac:picMkLst>
        </pc:picChg>
        <pc:picChg chg="add mod">
          <ac:chgData name="(Student  C00301316) Elisabeth Sykorova" userId="bf0fdc75-d0f9-4f22-b86a-fb32dc9f23cc" providerId="ADAL" clId="{DBF34C88-0E57-4F69-A62E-9B2CFAF39888}" dt="2025-04-07T16:07:07.090" v="449" actId="1076"/>
          <ac:picMkLst>
            <pc:docMk/>
            <pc:sldMk cId="1405272834" sldId="262"/>
            <ac:picMk id="3074" creationId="{9E84580D-9039-C53D-08A9-CA8A1B7815BA}"/>
          </ac:picMkLst>
        </pc:pic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1933673128" sldId="263"/>
        </pc:sldMkLst>
        <pc:spChg chg="mod">
          <ac:chgData name="(Student  C00301316) Elisabeth Sykorova" userId="bf0fdc75-d0f9-4f22-b86a-fb32dc9f23cc" providerId="ADAL" clId="{DBF34C88-0E57-4F69-A62E-9B2CFAF39888}" dt="2025-04-07T16:05:36.240" v="437" actId="20577"/>
          <ac:spMkLst>
            <pc:docMk/>
            <pc:sldMk cId="1933673128" sldId="263"/>
            <ac:spMk id="7" creationId="{C2162887-B6A6-5636-3F73-F40A36D99050}"/>
          </ac:spMkLst>
        </pc:spChg>
        <pc:picChg chg="del">
          <ac:chgData name="(Student  C00301316) Elisabeth Sykorova" userId="bf0fdc75-d0f9-4f22-b86a-fb32dc9f23cc" providerId="ADAL" clId="{DBF34C88-0E57-4F69-A62E-9B2CFAF39888}" dt="2025-04-07T16:05:46.173" v="438" actId="478"/>
          <ac:picMkLst>
            <pc:docMk/>
            <pc:sldMk cId="1933673128" sldId="263"/>
            <ac:picMk id="1026" creationId="{99961028-5BC9-90C9-F85E-5093B5F3FFE4}"/>
          </ac:picMkLst>
        </pc:picChg>
        <pc:picChg chg="add mod">
          <ac:chgData name="(Student  C00301316) Elisabeth Sykorova" userId="bf0fdc75-d0f9-4f22-b86a-fb32dc9f23cc" providerId="ADAL" clId="{DBF34C88-0E57-4F69-A62E-9B2CFAF39888}" dt="2025-04-07T16:05:51.721" v="441" actId="1076"/>
          <ac:picMkLst>
            <pc:docMk/>
            <pc:sldMk cId="1933673128" sldId="263"/>
            <ac:picMk id="2050" creationId="{2F435913-1370-19EF-4E70-C212BD1C2DD7}"/>
          </ac:picMkLst>
        </pc:picChg>
      </pc:sldChg>
      <pc:sldChg chg="addSp delSp modSp add mod or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2878546532" sldId="264"/>
        </pc:sldMkLst>
        <pc:spChg chg="del mod">
          <ac:chgData name="(Student  C00301316) Elisabeth Sykorova" userId="bf0fdc75-d0f9-4f22-b86a-fb32dc9f23cc" providerId="ADAL" clId="{DBF34C88-0E57-4F69-A62E-9B2CFAF39888}" dt="2025-04-07T16:33:35.134" v="907" actId="478"/>
          <ac:spMkLst>
            <pc:docMk/>
            <pc:sldMk cId="2878546532" sldId="264"/>
            <ac:spMk id="2" creationId="{39358B67-72E4-4421-2D68-BFFF4F3F6311}"/>
          </ac:spMkLst>
        </pc:spChg>
        <pc:spChg chg="add del mod">
          <ac:chgData name="(Student  C00301316) Elisabeth Sykorova" userId="bf0fdc75-d0f9-4f22-b86a-fb32dc9f23cc" providerId="ADAL" clId="{DBF34C88-0E57-4F69-A62E-9B2CFAF39888}" dt="2025-04-07T16:33:37.398" v="909" actId="478"/>
          <ac:spMkLst>
            <pc:docMk/>
            <pc:sldMk cId="2878546532" sldId="264"/>
            <ac:spMk id="4" creationId="{6AC1D1BA-4CE4-E5C4-1B11-4543ACD30083}"/>
          </ac:spMkLst>
        </pc:spChg>
        <pc:spChg chg="add mod">
          <ac:chgData name="(Student  C00301316) Elisabeth Sykorova" userId="bf0fdc75-d0f9-4f22-b86a-fb32dc9f23cc" providerId="ADAL" clId="{DBF34C88-0E57-4F69-A62E-9B2CFAF39888}" dt="2025-04-07T16:35:51.794" v="971" actId="207"/>
          <ac:spMkLst>
            <pc:docMk/>
            <pc:sldMk cId="2878546532" sldId="264"/>
            <ac:spMk id="5" creationId="{C181DC7F-33D9-2081-FFC8-AC5117A1B2DB}"/>
          </ac:spMkLst>
        </pc:spChg>
      </pc:sldChg>
      <pc:sldChg chg="addSp delSp modSp add del mod">
        <pc:chgData name="(Student  C00301316) Elisabeth Sykorova" userId="bf0fdc75-d0f9-4f22-b86a-fb32dc9f23cc" providerId="ADAL" clId="{DBF34C88-0E57-4F69-A62E-9B2CFAF39888}" dt="2025-04-07T16:07:49.075" v="456" actId="47"/>
        <pc:sldMkLst>
          <pc:docMk/>
          <pc:sldMk cId="3050377490" sldId="265"/>
        </pc:sldMkLst>
        <pc:spChg chg="del mod">
          <ac:chgData name="(Student  C00301316) Elisabeth Sykorova" userId="bf0fdc75-d0f9-4f22-b86a-fb32dc9f23cc" providerId="ADAL" clId="{DBF34C88-0E57-4F69-A62E-9B2CFAF39888}" dt="2025-04-07T16:04:35.171" v="391" actId="478"/>
          <ac:spMkLst>
            <pc:docMk/>
            <pc:sldMk cId="3050377490" sldId="265"/>
            <ac:spMk id="2" creationId="{F459AB71-7FEF-6D71-60E7-8D5A2173B9A7}"/>
          </ac:spMkLst>
        </pc:spChg>
        <pc:spChg chg="add del mod">
          <ac:chgData name="(Student  C00301316) Elisabeth Sykorova" userId="bf0fdc75-d0f9-4f22-b86a-fb32dc9f23cc" providerId="ADAL" clId="{DBF34C88-0E57-4F69-A62E-9B2CFAF39888}" dt="2025-04-07T16:04:36.815" v="392" actId="478"/>
          <ac:spMkLst>
            <pc:docMk/>
            <pc:sldMk cId="3050377490" sldId="265"/>
            <ac:spMk id="6" creationId="{B44B762A-179F-074F-58A9-3B723460C337}"/>
          </ac:spMkLst>
        </pc:spChg>
        <pc:picChg chg="add mod">
          <ac:chgData name="(Student  C00301316) Elisabeth Sykorova" userId="bf0fdc75-d0f9-4f22-b86a-fb32dc9f23cc" providerId="ADAL" clId="{DBF34C88-0E57-4F69-A62E-9B2CFAF39888}" dt="2025-04-07T16:04:31.370" v="388"/>
          <ac:picMkLst>
            <pc:docMk/>
            <pc:sldMk cId="3050377490" sldId="265"/>
            <ac:picMk id="4" creationId="{09E9B3F5-E4D0-FE9F-B2D3-7B882C6BC80F}"/>
          </ac:picMkLst>
        </pc:picChg>
      </pc:sldChg>
      <pc:sldChg chg="addSp delSp modSp add mod ord modTransition">
        <pc:chgData name="(Student  C00301316) Elisabeth Sykorova" userId="bf0fdc75-d0f9-4f22-b86a-fb32dc9f23cc" providerId="ADAL" clId="{DBF34C88-0E57-4F69-A62E-9B2CFAF39888}" dt="2025-04-08T09:17:14.483" v="1499"/>
        <pc:sldMkLst>
          <pc:docMk/>
          <pc:sldMk cId="1355067429" sldId="266"/>
        </pc:sldMkLst>
        <pc:spChg chg="add del mod">
          <ac:chgData name="(Student  C00301316) Elisabeth Sykorova" userId="bf0fdc75-d0f9-4f22-b86a-fb32dc9f23cc" providerId="ADAL" clId="{DBF34C88-0E57-4F69-A62E-9B2CFAF39888}" dt="2025-04-07T16:32:53.834" v="871" actId="478"/>
          <ac:spMkLst>
            <pc:docMk/>
            <pc:sldMk cId="1355067429" sldId="266"/>
            <ac:spMk id="2" creationId="{42D4BE86-4B41-BC19-A5D2-69C2F48E202F}"/>
          </ac:spMkLst>
        </pc:spChg>
        <pc:spChg chg="add mod">
          <ac:chgData name="(Student  C00301316) Elisabeth Sykorova" userId="bf0fdc75-d0f9-4f22-b86a-fb32dc9f23cc" providerId="ADAL" clId="{DBF34C88-0E57-4F69-A62E-9B2CFAF39888}" dt="2025-04-08T09:17:14.483" v="1499"/>
          <ac:spMkLst>
            <pc:docMk/>
            <pc:sldMk cId="1355067429" sldId="266"/>
            <ac:spMk id="2" creationId="{692E9BC2-7F7C-3F97-492B-EB4FC8071FE5}"/>
          </ac:spMkLst>
        </pc:spChg>
        <pc:spChg chg="add del mod">
          <ac:chgData name="(Student  C00301316) Elisabeth Sykorova" userId="bf0fdc75-d0f9-4f22-b86a-fb32dc9f23cc" providerId="ADAL" clId="{DBF34C88-0E57-4F69-A62E-9B2CFAF39888}" dt="2025-04-08T09:17:14.163" v="1498" actId="478"/>
          <ac:spMkLst>
            <pc:docMk/>
            <pc:sldMk cId="1355067429" sldId="266"/>
            <ac:spMk id="3" creationId="{EB36E483-6CA5-9632-A828-DD03CDB87B95}"/>
          </ac:spMkLst>
        </pc:spChg>
        <pc:spChg chg="del mod">
          <ac:chgData name="(Student  C00301316) Elisabeth Sykorova" userId="bf0fdc75-d0f9-4f22-b86a-fb32dc9f23cc" providerId="ADAL" clId="{DBF34C88-0E57-4F69-A62E-9B2CFAF39888}" dt="2025-04-07T16:17:55.420" v="593" actId="478"/>
          <ac:spMkLst>
            <pc:docMk/>
            <pc:sldMk cId="1355067429" sldId="266"/>
            <ac:spMk id="7" creationId="{7592F674-3CB3-C9FC-2ADF-AF305D88C655}"/>
          </ac:spMkLst>
        </pc:spChg>
        <pc:spChg chg="del">
          <ac:chgData name="(Student  C00301316) Elisabeth Sykorova" userId="bf0fdc75-d0f9-4f22-b86a-fb32dc9f23cc" providerId="ADAL" clId="{DBF34C88-0E57-4F69-A62E-9B2CFAF39888}" dt="2025-04-07T16:04:54.863" v="399" actId="478"/>
          <ac:spMkLst>
            <pc:docMk/>
            <pc:sldMk cId="1355067429" sldId="266"/>
            <ac:spMk id="9" creationId="{81A4D7C3-F39B-5ED6-122D-F26A8612ED6F}"/>
          </ac:spMkLst>
        </pc:spChg>
        <pc:picChg chg="del">
          <ac:chgData name="(Student  C00301316) Elisabeth Sykorova" userId="bf0fdc75-d0f9-4f22-b86a-fb32dc9f23cc" providerId="ADAL" clId="{DBF34C88-0E57-4F69-A62E-9B2CFAF39888}" dt="2025-04-07T16:04:47.884" v="396" actId="478"/>
          <ac:picMkLst>
            <pc:docMk/>
            <pc:sldMk cId="1355067429" sldId="266"/>
            <ac:picMk id="4" creationId="{4B8AD792-DC6B-B9C2-310A-3B24ED2F4343}"/>
          </ac:picMkLst>
        </pc:picChg>
      </pc:sldChg>
      <pc:sldChg chg="addSp delSp modSp add del mod ord modTransition">
        <pc:chgData name="(Student  C00301316) Elisabeth Sykorova" userId="bf0fdc75-d0f9-4f22-b86a-fb32dc9f23cc" providerId="ADAL" clId="{DBF34C88-0E57-4F69-A62E-9B2CFAF39888}" dt="2025-04-08T09:21:20.547" v="1599" actId="47"/>
        <pc:sldMkLst>
          <pc:docMk/>
          <pc:sldMk cId="3656406186" sldId="267"/>
        </pc:sldMkLst>
        <pc:spChg chg="add del mod">
          <ac:chgData name="(Student  C00301316) Elisabeth Sykorova" userId="bf0fdc75-d0f9-4f22-b86a-fb32dc9f23cc" providerId="ADAL" clId="{DBF34C88-0E57-4F69-A62E-9B2CFAF39888}" dt="2025-04-08T09:17:11.953" v="1497" actId="478"/>
          <ac:spMkLst>
            <pc:docMk/>
            <pc:sldMk cId="3656406186" sldId="267"/>
            <ac:spMk id="2" creationId="{E9DFFE7B-DE0A-FF0E-49C8-53AE0E69E8F3}"/>
          </ac:spMkLst>
        </pc:spChg>
        <pc:spChg chg="del mod">
          <ac:chgData name="(Student  C00301316) Elisabeth Sykorova" userId="bf0fdc75-d0f9-4f22-b86a-fb32dc9f23cc" providerId="ADAL" clId="{DBF34C88-0E57-4F69-A62E-9B2CFAF39888}" dt="2025-04-07T16:33:23.271" v="891" actId="478"/>
          <ac:spMkLst>
            <pc:docMk/>
            <pc:sldMk cId="3656406186" sldId="267"/>
            <ac:spMk id="7" creationId="{CBBD5535-1D01-B8B5-30B6-5A3B9B8C5212}"/>
          </ac:spMkLst>
        </pc:sp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4046883456" sldId="268"/>
        </pc:sldMkLst>
        <pc:spChg chg="del mod">
          <ac:chgData name="(Student  C00301316) Elisabeth Sykorova" userId="bf0fdc75-d0f9-4f22-b86a-fb32dc9f23cc" providerId="ADAL" clId="{DBF34C88-0E57-4F69-A62E-9B2CFAF39888}" dt="2025-04-07T16:34:26.072" v="944" actId="478"/>
          <ac:spMkLst>
            <pc:docMk/>
            <pc:sldMk cId="4046883456" sldId="268"/>
            <ac:spMk id="2" creationId="{09A018D4-1D46-4A46-15FC-D7BE8FE3301B}"/>
          </ac:spMkLst>
        </pc:spChg>
        <pc:spChg chg="add del mod">
          <ac:chgData name="(Student  C00301316) Elisabeth Sykorova" userId="bf0fdc75-d0f9-4f22-b86a-fb32dc9f23cc" providerId="ADAL" clId="{DBF34C88-0E57-4F69-A62E-9B2CFAF39888}" dt="2025-04-07T16:34:28.695" v="946" actId="478"/>
          <ac:spMkLst>
            <pc:docMk/>
            <pc:sldMk cId="4046883456" sldId="268"/>
            <ac:spMk id="4" creationId="{D0CB8916-42F4-ACD3-872A-F2BDF9CCFA32}"/>
          </ac:spMkLst>
        </pc:spChg>
        <pc:spChg chg="add mod">
          <ac:chgData name="(Student  C00301316) Elisabeth Sykorova" userId="bf0fdc75-d0f9-4f22-b86a-fb32dc9f23cc" providerId="ADAL" clId="{DBF34C88-0E57-4F69-A62E-9B2CFAF39888}" dt="2025-04-07T16:34:37.297" v="966" actId="14100"/>
          <ac:spMkLst>
            <pc:docMk/>
            <pc:sldMk cId="4046883456" sldId="268"/>
            <ac:spMk id="5" creationId="{120624F9-0540-7F22-27FA-878E716A9EB8}"/>
          </ac:spMkLst>
        </pc:spChg>
      </pc:sldChg>
      <pc:sldChg chg="addSp delSp modSp new mod modTransition setBg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1188088114" sldId="269"/>
        </pc:sldMkLst>
        <pc:spChg chg="del mod">
          <ac:chgData name="(Student  C00301316) Elisabeth Sykorova" userId="bf0fdc75-d0f9-4f22-b86a-fb32dc9f23cc" providerId="ADAL" clId="{DBF34C88-0E57-4F69-A62E-9B2CFAF39888}" dt="2025-04-07T16:08:29.703" v="502" actId="478"/>
          <ac:spMkLst>
            <pc:docMk/>
            <pc:sldMk cId="1188088114" sldId="269"/>
            <ac:spMk id="2" creationId="{62679571-63EE-8000-6251-7AB19E1F9694}"/>
          </ac:spMkLst>
        </pc:spChg>
        <pc:spChg chg="del">
          <ac:chgData name="(Student  C00301316) Elisabeth Sykorova" userId="bf0fdc75-d0f9-4f22-b86a-fb32dc9f23cc" providerId="ADAL" clId="{DBF34C88-0E57-4F69-A62E-9B2CFAF39888}" dt="2025-04-07T16:08:11.990" v="480" actId="478"/>
          <ac:spMkLst>
            <pc:docMk/>
            <pc:sldMk cId="1188088114" sldId="269"/>
            <ac:spMk id="3" creationId="{1E92DF67-471C-8772-A21E-22A438BCCCC2}"/>
          </ac:spMkLst>
        </pc:spChg>
        <pc:spChg chg="add del mod">
          <ac:chgData name="(Student  C00301316) Elisabeth Sykorova" userId="bf0fdc75-d0f9-4f22-b86a-fb32dc9f23cc" providerId="ADAL" clId="{DBF34C88-0E57-4F69-A62E-9B2CFAF39888}" dt="2025-04-07T16:08:32.201" v="504" actId="478"/>
          <ac:spMkLst>
            <pc:docMk/>
            <pc:sldMk cId="1188088114" sldId="269"/>
            <ac:spMk id="5" creationId="{1C37B7A7-1578-2C69-E9A4-27C43E4416D6}"/>
          </ac:spMkLst>
        </pc:spChg>
        <pc:spChg chg="add mod">
          <ac:chgData name="(Student  C00301316) Elisabeth Sykorova" userId="bf0fdc75-d0f9-4f22-b86a-fb32dc9f23cc" providerId="ADAL" clId="{DBF34C88-0E57-4F69-A62E-9B2CFAF39888}" dt="2025-04-07T16:12:16.564" v="519" actId="26606"/>
          <ac:spMkLst>
            <pc:docMk/>
            <pc:sldMk cId="1188088114" sldId="269"/>
            <ac:spMk id="6" creationId="{0DA94A08-7FB0-79B7-906C-0C9E5608ABFA}"/>
          </ac:spMkLst>
        </pc:spChg>
        <pc:spChg chg="add mod">
          <ac:chgData name="(Student  C00301316) Elisabeth Sykorova" userId="bf0fdc75-d0f9-4f22-b86a-fb32dc9f23cc" providerId="ADAL" clId="{DBF34C88-0E57-4F69-A62E-9B2CFAF39888}" dt="2025-04-07T16:14:58.435" v="539" actId="1076"/>
          <ac:spMkLst>
            <pc:docMk/>
            <pc:sldMk cId="1188088114" sldId="269"/>
            <ac:spMk id="9" creationId="{C1D021D4-BF06-71C6-9713-3FBAD686489A}"/>
          </ac:spMkLst>
        </pc:spChg>
        <pc:spChg chg="add del">
          <ac:chgData name="(Student  C00301316) Elisabeth Sykorova" userId="bf0fdc75-d0f9-4f22-b86a-fb32dc9f23cc" providerId="ADAL" clId="{DBF34C88-0E57-4F69-A62E-9B2CFAF39888}" dt="2025-04-07T16:12:16.564" v="519" actId="26606"/>
          <ac:spMkLst>
            <pc:docMk/>
            <pc:sldMk cId="1188088114" sldId="269"/>
            <ac:spMk id="13" creationId="{19D32F93-50AC-4C46-A5DB-291C60DDB7BD}"/>
          </ac:spMkLst>
        </pc:spChg>
        <pc:spChg chg="add del">
          <ac:chgData name="(Student  C00301316) Elisabeth Sykorova" userId="bf0fdc75-d0f9-4f22-b86a-fb32dc9f23cc" providerId="ADAL" clId="{DBF34C88-0E57-4F69-A62E-9B2CFAF39888}" dt="2025-04-07T16:12:16.564" v="519" actId="26606"/>
          <ac:spMkLst>
            <pc:docMk/>
            <pc:sldMk cId="1188088114" sldId="269"/>
            <ac:spMk id="15" creationId="{86FD7672-78BE-4D6F-A711-2CDB79B52DFF}"/>
          </ac:spMkLst>
        </pc:spChg>
        <pc:spChg chg="add del">
          <ac:chgData name="(Student  C00301316) Elisabeth Sykorova" userId="bf0fdc75-d0f9-4f22-b86a-fb32dc9f23cc" providerId="ADAL" clId="{DBF34C88-0E57-4F69-A62E-9B2CFAF39888}" dt="2025-04-07T16:12:16.564" v="519" actId="26606"/>
          <ac:spMkLst>
            <pc:docMk/>
            <pc:sldMk cId="1188088114" sldId="269"/>
            <ac:spMk id="17" creationId="{827DC2C4-B485-428A-BF4A-472D2967F47F}"/>
          </ac:spMkLst>
        </pc:spChg>
        <pc:spChg chg="add del">
          <ac:chgData name="(Student  C00301316) Elisabeth Sykorova" userId="bf0fdc75-d0f9-4f22-b86a-fb32dc9f23cc" providerId="ADAL" clId="{DBF34C88-0E57-4F69-A62E-9B2CFAF39888}" dt="2025-04-07T16:12:16.564" v="519" actId="26606"/>
          <ac:spMkLst>
            <pc:docMk/>
            <pc:sldMk cId="1188088114" sldId="269"/>
            <ac:spMk id="19" creationId="{4A62647B-1222-407C-8740-5A497612B1F5}"/>
          </ac:spMkLst>
        </pc:spChg>
        <pc:picChg chg="add mod">
          <ac:chgData name="(Student  C00301316) Elisabeth Sykorova" userId="bf0fdc75-d0f9-4f22-b86a-fb32dc9f23cc" providerId="ADAL" clId="{DBF34C88-0E57-4F69-A62E-9B2CFAF39888}" dt="2025-04-07T16:12:23.588" v="523" actId="1076"/>
          <ac:picMkLst>
            <pc:docMk/>
            <pc:sldMk cId="1188088114" sldId="269"/>
            <ac:picMk id="8" creationId="{7A24D6BD-3927-9E1F-4CE0-6369D382FD18}"/>
          </ac:picMkLst>
        </pc:pic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873771543" sldId="270"/>
        </pc:sldMkLst>
        <pc:spChg chg="add mod">
          <ac:chgData name="(Student  C00301316) Elisabeth Sykorova" userId="bf0fdc75-d0f9-4f22-b86a-fb32dc9f23cc" providerId="ADAL" clId="{DBF34C88-0E57-4F69-A62E-9B2CFAF39888}" dt="2025-04-07T16:15:05.922" v="541" actId="1076"/>
          <ac:spMkLst>
            <pc:docMk/>
            <pc:sldMk cId="873771543" sldId="270"/>
            <ac:spMk id="4" creationId="{6F2F22EF-BB63-9FB4-0DCD-49A6F1D29DE2}"/>
          </ac:spMkLst>
        </pc:spChg>
        <pc:picChg chg="add mod">
          <ac:chgData name="(Student  C00301316) Elisabeth Sykorova" userId="bf0fdc75-d0f9-4f22-b86a-fb32dc9f23cc" providerId="ADAL" clId="{DBF34C88-0E57-4F69-A62E-9B2CFAF39888}" dt="2025-04-07T16:13:09.823" v="528" actId="1076"/>
          <ac:picMkLst>
            <pc:docMk/>
            <pc:sldMk cId="873771543" sldId="270"/>
            <ac:picMk id="3" creationId="{148772AE-D4D4-AD9C-29FD-26828D8E2B05}"/>
          </ac:picMkLst>
        </pc:picChg>
        <pc:picChg chg="del">
          <ac:chgData name="(Student  C00301316) Elisabeth Sykorova" userId="bf0fdc75-d0f9-4f22-b86a-fb32dc9f23cc" providerId="ADAL" clId="{DBF34C88-0E57-4F69-A62E-9B2CFAF39888}" dt="2025-04-07T16:13:05.429" v="525" actId="478"/>
          <ac:picMkLst>
            <pc:docMk/>
            <pc:sldMk cId="873771543" sldId="270"/>
            <ac:picMk id="8" creationId="{21E4F440-03DD-6D27-C156-ED49647D80F0}"/>
          </ac:picMkLst>
        </pc:pic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1974474322" sldId="271"/>
        </pc:sldMkLst>
        <pc:spChg chg="del">
          <ac:chgData name="(Student  C00301316) Elisabeth Sykorova" userId="bf0fdc75-d0f9-4f22-b86a-fb32dc9f23cc" providerId="ADAL" clId="{DBF34C88-0E57-4F69-A62E-9B2CFAF39888}" dt="2025-04-07T16:16:09.011" v="560" actId="478"/>
          <ac:spMkLst>
            <pc:docMk/>
            <pc:sldMk cId="1974474322" sldId="271"/>
            <ac:spMk id="4" creationId="{E0F72F5B-29AF-6733-C930-7C73055F65EE}"/>
          </ac:spMkLst>
        </pc:spChg>
        <pc:spChg chg="mod">
          <ac:chgData name="(Student  C00301316) Elisabeth Sykorova" userId="bf0fdc75-d0f9-4f22-b86a-fb32dc9f23cc" providerId="ADAL" clId="{DBF34C88-0E57-4F69-A62E-9B2CFAF39888}" dt="2025-04-07T16:16:04.646" v="558" actId="20577"/>
          <ac:spMkLst>
            <pc:docMk/>
            <pc:sldMk cId="1974474322" sldId="271"/>
            <ac:spMk id="6" creationId="{DCD214F4-EB27-BC11-2F7C-A58A1535DB49}"/>
          </ac:spMkLst>
        </pc:spChg>
        <pc:picChg chg="del">
          <ac:chgData name="(Student  C00301316) Elisabeth Sykorova" userId="bf0fdc75-d0f9-4f22-b86a-fb32dc9f23cc" providerId="ADAL" clId="{DBF34C88-0E57-4F69-A62E-9B2CFAF39888}" dt="2025-04-07T16:16:07.839" v="559" actId="478"/>
          <ac:picMkLst>
            <pc:docMk/>
            <pc:sldMk cId="1974474322" sldId="271"/>
            <ac:picMk id="3" creationId="{2FB087C9-FD8A-33BB-711B-3E7D112F8BC3}"/>
          </ac:picMkLst>
        </pc:picChg>
        <pc:picChg chg="add mod">
          <ac:chgData name="(Student  C00301316) Elisabeth Sykorova" userId="bf0fdc75-d0f9-4f22-b86a-fb32dc9f23cc" providerId="ADAL" clId="{DBF34C88-0E57-4F69-A62E-9B2CFAF39888}" dt="2025-04-07T16:16:20.410" v="565" actId="1076"/>
          <ac:picMkLst>
            <pc:docMk/>
            <pc:sldMk cId="1974474322" sldId="271"/>
            <ac:picMk id="5" creationId="{EE210A6B-4429-7C79-2F98-CAA81F301511}"/>
          </ac:picMkLst>
        </pc:pic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1112762452" sldId="272"/>
        </pc:sldMkLst>
        <pc:spChg chg="del">
          <ac:chgData name="(Student  C00301316) Elisabeth Sykorova" userId="bf0fdc75-d0f9-4f22-b86a-fb32dc9f23cc" providerId="ADAL" clId="{DBF34C88-0E57-4F69-A62E-9B2CFAF39888}" dt="2025-04-07T16:20:14.923" v="670" actId="478"/>
          <ac:spMkLst>
            <pc:docMk/>
            <pc:sldMk cId="1112762452" sldId="272"/>
            <ac:spMk id="4" creationId="{AE7EDF75-4E78-03A5-91DF-6A30C585FBB2}"/>
          </ac:spMkLst>
        </pc:spChg>
        <pc:spChg chg="mod">
          <ac:chgData name="(Student  C00301316) Elisabeth Sykorova" userId="bf0fdc75-d0f9-4f22-b86a-fb32dc9f23cc" providerId="ADAL" clId="{DBF34C88-0E57-4F69-A62E-9B2CFAF39888}" dt="2025-04-07T16:20:55.226" v="681" actId="20577"/>
          <ac:spMkLst>
            <pc:docMk/>
            <pc:sldMk cId="1112762452" sldId="272"/>
            <ac:spMk id="6" creationId="{2CFC27E0-9DCA-DEA1-2AD9-F4221E930A52}"/>
          </ac:spMkLst>
        </pc:spChg>
        <pc:picChg chg="del">
          <ac:chgData name="(Student  C00301316) Elisabeth Sykorova" userId="bf0fdc75-d0f9-4f22-b86a-fb32dc9f23cc" providerId="ADAL" clId="{DBF34C88-0E57-4F69-A62E-9B2CFAF39888}" dt="2025-04-07T16:20:13.660" v="669" actId="478"/>
          <ac:picMkLst>
            <pc:docMk/>
            <pc:sldMk cId="1112762452" sldId="272"/>
            <ac:picMk id="3" creationId="{DD38D016-168B-ABA5-FBA6-CABFDD6CAE54}"/>
          </ac:picMkLst>
        </pc:picChg>
        <pc:picChg chg="add mod">
          <ac:chgData name="(Student  C00301316) Elisabeth Sykorova" userId="bf0fdc75-d0f9-4f22-b86a-fb32dc9f23cc" providerId="ADAL" clId="{DBF34C88-0E57-4F69-A62E-9B2CFAF39888}" dt="2025-04-07T16:20:51.533" v="673" actId="1076"/>
          <ac:picMkLst>
            <pc:docMk/>
            <pc:sldMk cId="1112762452" sldId="272"/>
            <ac:picMk id="4098" creationId="{733B97D0-91B9-248E-CA8A-A9697F470504}"/>
          </ac:picMkLst>
        </pc:pic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797500278" sldId="273"/>
        </pc:sldMkLst>
        <pc:spChg chg="mod">
          <ac:chgData name="(Student  C00301316) Elisabeth Sykorova" userId="bf0fdc75-d0f9-4f22-b86a-fb32dc9f23cc" providerId="ADAL" clId="{DBF34C88-0E57-4F69-A62E-9B2CFAF39888}" dt="2025-04-07T16:22:16.954" v="698" actId="20577"/>
          <ac:spMkLst>
            <pc:docMk/>
            <pc:sldMk cId="797500278" sldId="273"/>
            <ac:spMk id="6" creationId="{79409691-1B46-264A-957E-8FEBA1A55F8A}"/>
          </ac:spMkLst>
        </pc:spChg>
        <pc:picChg chg="add mod modCrop">
          <ac:chgData name="(Student  C00301316) Elisabeth Sykorova" userId="bf0fdc75-d0f9-4f22-b86a-fb32dc9f23cc" providerId="ADAL" clId="{DBF34C88-0E57-4F69-A62E-9B2CFAF39888}" dt="2025-04-07T16:22:24.717" v="700" actId="1076"/>
          <ac:picMkLst>
            <pc:docMk/>
            <pc:sldMk cId="797500278" sldId="273"/>
            <ac:picMk id="3" creationId="{7AC0B29F-1013-CABA-5E90-468C12858763}"/>
          </ac:picMkLst>
        </pc:picChg>
        <pc:picChg chg="del">
          <ac:chgData name="(Student  C00301316) Elisabeth Sykorova" userId="bf0fdc75-d0f9-4f22-b86a-fb32dc9f23cc" providerId="ADAL" clId="{DBF34C88-0E57-4F69-A62E-9B2CFAF39888}" dt="2025-04-07T16:21:50.772" v="683" actId="478"/>
          <ac:picMkLst>
            <pc:docMk/>
            <pc:sldMk cId="797500278" sldId="273"/>
            <ac:picMk id="4098" creationId="{07CB2FA7-F98E-0F21-6C22-00F3D9D8D4EA}"/>
          </ac:picMkLst>
        </pc:picChg>
      </pc:sldChg>
      <pc:sldChg chg="modSp add mod or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2074729993" sldId="274"/>
        </pc:sldMkLst>
        <pc:spChg chg="mod">
          <ac:chgData name="(Student  C00301316) Elisabeth Sykorova" userId="bf0fdc75-d0f9-4f22-b86a-fb32dc9f23cc" providerId="ADAL" clId="{DBF34C88-0E57-4F69-A62E-9B2CFAF39888}" dt="2025-04-07T16:36:40.415" v="1001" actId="1076"/>
          <ac:spMkLst>
            <pc:docMk/>
            <pc:sldMk cId="2074729993" sldId="274"/>
            <ac:spMk id="5" creationId="{F6757807-815D-A655-57A4-A85BE330E3CB}"/>
          </ac:spMkLst>
        </pc:spChg>
      </pc:sldChg>
      <pc:sldChg chg="modSp add mod or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2897944875" sldId="275"/>
        </pc:sldMkLst>
        <pc:spChg chg="mod">
          <ac:chgData name="(Student  C00301316) Elisabeth Sykorova" userId="bf0fdc75-d0f9-4f22-b86a-fb32dc9f23cc" providerId="ADAL" clId="{DBF34C88-0E57-4F69-A62E-9B2CFAF39888}" dt="2025-04-07T16:37:03.913" v="1052" actId="20577"/>
          <ac:spMkLst>
            <pc:docMk/>
            <pc:sldMk cId="2897944875" sldId="275"/>
            <ac:spMk id="5" creationId="{37A4E48F-BA1F-CC0F-BB1A-CBBFC12D0A82}"/>
          </ac:spMkLst>
        </pc:spChg>
      </pc:sldChg>
      <pc:sldChg chg="modSp add mod or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1084283622" sldId="276"/>
        </pc:sldMkLst>
        <pc:spChg chg="mod">
          <ac:chgData name="(Student  C00301316) Elisabeth Sykorova" userId="bf0fdc75-d0f9-4f22-b86a-fb32dc9f23cc" providerId="ADAL" clId="{DBF34C88-0E57-4F69-A62E-9B2CFAF39888}" dt="2025-04-07T16:37:36.273" v="1096" actId="20577"/>
          <ac:spMkLst>
            <pc:docMk/>
            <pc:sldMk cId="1084283622" sldId="276"/>
            <ac:spMk id="5" creationId="{E1D6BB93-9B4A-FF5C-830A-A031937AD09A}"/>
          </ac:spMkLst>
        </pc:sp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8:08.467" v="1300"/>
        <pc:sldMkLst>
          <pc:docMk/>
          <pc:sldMk cId="1791469478" sldId="277"/>
        </pc:sldMkLst>
        <pc:spChg chg="add mod">
          <ac:chgData name="(Student  C00301316) Elisabeth Sykorova" userId="bf0fdc75-d0f9-4f22-b86a-fb32dc9f23cc" providerId="ADAL" clId="{DBF34C88-0E57-4F69-A62E-9B2CFAF39888}" dt="2025-04-07T16:42:00.360" v="1161" actId="20577"/>
          <ac:spMkLst>
            <pc:docMk/>
            <pc:sldMk cId="1791469478" sldId="277"/>
            <ac:spMk id="2" creationId="{9B05763D-B7BF-D7F2-C05C-7DA3B81732EB}"/>
          </ac:spMkLst>
        </pc:spChg>
        <pc:spChg chg="del mod">
          <ac:chgData name="(Student  C00301316) Elisabeth Sykorova" userId="bf0fdc75-d0f9-4f22-b86a-fb32dc9f23cc" providerId="ADAL" clId="{DBF34C88-0E57-4F69-A62E-9B2CFAF39888}" dt="2025-04-07T16:41:46.034" v="1122" actId="478"/>
          <ac:spMkLst>
            <pc:docMk/>
            <pc:sldMk cId="1791469478" sldId="277"/>
            <ac:spMk id="8" creationId="{EF0638AA-B129-7F54-EA55-F8E71029AA66}"/>
          </ac:spMkLst>
        </pc:spChg>
        <pc:spChg chg="add mod">
          <ac:chgData name="(Student  C00301316) Elisabeth Sykorova" userId="bf0fdc75-d0f9-4f22-b86a-fb32dc9f23cc" providerId="ADAL" clId="{DBF34C88-0E57-4F69-A62E-9B2CFAF39888}" dt="2025-04-07T16:47:41.452" v="1293" actId="1076"/>
          <ac:spMkLst>
            <pc:docMk/>
            <pc:sldMk cId="1791469478" sldId="277"/>
            <ac:spMk id="13" creationId="{76FE607B-6A93-556B-B070-A278D60C0559}"/>
          </ac:spMkLst>
        </pc:spChg>
        <pc:picChg chg="add del mod">
          <ac:chgData name="(Student  C00301316) Elisabeth Sykorova" userId="bf0fdc75-d0f9-4f22-b86a-fb32dc9f23cc" providerId="ADAL" clId="{DBF34C88-0E57-4F69-A62E-9B2CFAF39888}" dt="2025-04-07T16:43:50.684" v="1167" actId="478"/>
          <ac:picMkLst>
            <pc:docMk/>
            <pc:sldMk cId="1791469478" sldId="277"/>
            <ac:picMk id="4" creationId="{6B92847C-7286-DE1E-0BA6-31C8777D95A5}"/>
          </ac:picMkLst>
        </pc:picChg>
        <pc:picChg chg="add mod modCrop">
          <ac:chgData name="(Student  C00301316) Elisabeth Sykorova" userId="bf0fdc75-d0f9-4f22-b86a-fb32dc9f23cc" providerId="ADAL" clId="{DBF34C88-0E57-4F69-A62E-9B2CFAF39888}" dt="2025-04-07T16:46:56.839" v="1226" actId="1076"/>
          <ac:picMkLst>
            <pc:docMk/>
            <pc:sldMk cId="1791469478" sldId="277"/>
            <ac:picMk id="6" creationId="{9C705EA6-EFF6-4500-8D80-BFEFDB958CC1}"/>
          </ac:picMkLst>
        </pc:picChg>
        <pc:picChg chg="add mod modCrop">
          <ac:chgData name="(Student  C00301316) Elisabeth Sykorova" userId="bf0fdc75-d0f9-4f22-b86a-fb32dc9f23cc" providerId="ADAL" clId="{DBF34C88-0E57-4F69-A62E-9B2CFAF39888}" dt="2025-04-07T16:46:56.839" v="1226" actId="1076"/>
          <ac:picMkLst>
            <pc:docMk/>
            <pc:sldMk cId="1791469478" sldId="277"/>
            <ac:picMk id="9" creationId="{6A94CC50-02A8-5B14-0F64-95C90AC2D68E}"/>
          </ac:picMkLst>
        </pc:picChg>
        <pc:picChg chg="add mod">
          <ac:chgData name="(Student  C00301316) Elisabeth Sykorova" userId="bf0fdc75-d0f9-4f22-b86a-fb32dc9f23cc" providerId="ADAL" clId="{DBF34C88-0E57-4F69-A62E-9B2CFAF39888}" dt="2025-04-07T16:46:56.839" v="1226" actId="1076"/>
          <ac:picMkLst>
            <pc:docMk/>
            <pc:sldMk cId="1791469478" sldId="277"/>
            <ac:picMk id="11" creationId="{65534EE1-9A2C-9B77-9566-0571B25B0222}"/>
          </ac:picMkLst>
        </pc:picChg>
        <pc:picChg chg="add del mod">
          <ac:chgData name="(Student  C00301316) Elisabeth Sykorova" userId="bf0fdc75-d0f9-4f22-b86a-fb32dc9f23cc" providerId="ADAL" clId="{DBF34C88-0E57-4F69-A62E-9B2CFAF39888}" dt="2025-04-07T16:47:06.724" v="1228" actId="478"/>
          <ac:picMkLst>
            <pc:docMk/>
            <pc:sldMk cId="1791469478" sldId="277"/>
            <ac:picMk id="12" creationId="{3F3E20A4-E0AF-DE33-5AC9-888252795900}"/>
          </ac:picMkLst>
        </pc:picChg>
      </pc:sldChg>
      <pc:sldChg chg="addSp delSp modSp add mod modTransition">
        <pc:chgData name="(Student  C00301316) Elisabeth Sykorova" userId="bf0fdc75-d0f9-4f22-b86a-fb32dc9f23cc" providerId="ADAL" clId="{DBF34C88-0E57-4F69-A62E-9B2CFAF39888}" dt="2025-04-07T16:47:54.410" v="1296"/>
        <pc:sldMkLst>
          <pc:docMk/>
          <pc:sldMk cId="4132429165" sldId="278"/>
        </pc:sldMkLst>
        <pc:spChg chg="mod">
          <ac:chgData name="(Student  C00301316) Elisabeth Sykorova" userId="bf0fdc75-d0f9-4f22-b86a-fb32dc9f23cc" providerId="ADAL" clId="{DBF34C88-0E57-4F69-A62E-9B2CFAF39888}" dt="2025-04-07T16:46:13.297" v="1218" actId="20577"/>
          <ac:spMkLst>
            <pc:docMk/>
            <pc:sldMk cId="4132429165" sldId="278"/>
            <ac:spMk id="2" creationId="{ADB3F8E0-2646-EC3A-418A-9D04EC850D46}"/>
          </ac:spMkLst>
        </pc:spChg>
        <pc:spChg chg="add mod">
          <ac:chgData name="(Student  C00301316) Elisabeth Sykorova" userId="bf0fdc75-d0f9-4f22-b86a-fb32dc9f23cc" providerId="ADAL" clId="{DBF34C88-0E57-4F69-A62E-9B2CFAF39888}" dt="2025-04-07T16:47:43.214" v="1294"/>
          <ac:spMkLst>
            <pc:docMk/>
            <pc:sldMk cId="4132429165" sldId="278"/>
            <ac:spMk id="5" creationId="{4B74603E-8D43-C940-2345-0702A0F20D6F}"/>
          </ac:spMkLst>
        </pc:spChg>
        <pc:picChg chg="add">
          <ac:chgData name="(Student  C00301316) Elisabeth Sykorova" userId="bf0fdc75-d0f9-4f22-b86a-fb32dc9f23cc" providerId="ADAL" clId="{DBF34C88-0E57-4F69-A62E-9B2CFAF39888}" dt="2025-04-07T16:46:34.862" v="1222" actId="22"/>
          <ac:picMkLst>
            <pc:docMk/>
            <pc:sldMk cId="4132429165" sldId="278"/>
            <ac:picMk id="4" creationId="{C010D89E-B711-3790-E7C9-412250DC31C4}"/>
          </ac:picMkLst>
        </pc:picChg>
        <pc:picChg chg="del">
          <ac:chgData name="(Student  C00301316) Elisabeth Sykorova" userId="bf0fdc75-d0f9-4f22-b86a-fb32dc9f23cc" providerId="ADAL" clId="{DBF34C88-0E57-4F69-A62E-9B2CFAF39888}" dt="2025-04-07T16:46:16.676" v="1220" actId="478"/>
          <ac:picMkLst>
            <pc:docMk/>
            <pc:sldMk cId="4132429165" sldId="278"/>
            <ac:picMk id="6" creationId="{6656B716-3287-7C5E-23E4-B3A39F3425E7}"/>
          </ac:picMkLst>
        </pc:picChg>
        <pc:picChg chg="del">
          <ac:chgData name="(Student  C00301316) Elisabeth Sykorova" userId="bf0fdc75-d0f9-4f22-b86a-fb32dc9f23cc" providerId="ADAL" clId="{DBF34C88-0E57-4F69-A62E-9B2CFAF39888}" dt="2025-04-07T16:46:15.949" v="1219" actId="478"/>
          <ac:picMkLst>
            <pc:docMk/>
            <pc:sldMk cId="4132429165" sldId="278"/>
            <ac:picMk id="9" creationId="{C66D4F5E-5725-F2E2-9311-0E1D1FE225AF}"/>
          </ac:picMkLst>
        </pc:picChg>
        <pc:picChg chg="del">
          <ac:chgData name="(Student  C00301316) Elisabeth Sykorova" userId="bf0fdc75-d0f9-4f22-b86a-fb32dc9f23cc" providerId="ADAL" clId="{DBF34C88-0E57-4F69-A62E-9B2CFAF39888}" dt="2025-04-07T16:46:17.123" v="1221" actId="478"/>
          <ac:picMkLst>
            <pc:docMk/>
            <pc:sldMk cId="4132429165" sldId="278"/>
            <ac:picMk id="11" creationId="{F2FFA490-6FBC-C4E9-AEF7-3B5714CF0DDC}"/>
          </ac:picMkLst>
        </pc:picChg>
      </pc:sldChg>
      <pc:sldChg chg="delSp modSp add mod">
        <pc:chgData name="(Student  C00301316) Elisabeth Sykorova" userId="bf0fdc75-d0f9-4f22-b86a-fb32dc9f23cc" providerId="ADAL" clId="{DBF34C88-0E57-4F69-A62E-9B2CFAF39888}" dt="2025-04-07T16:49:21.129" v="1354" actId="1076"/>
        <pc:sldMkLst>
          <pc:docMk/>
          <pc:sldMk cId="1725998309" sldId="279"/>
        </pc:sldMkLst>
        <pc:spChg chg="mod">
          <ac:chgData name="(Student  C00301316) Elisabeth Sykorova" userId="bf0fdc75-d0f9-4f22-b86a-fb32dc9f23cc" providerId="ADAL" clId="{DBF34C88-0E57-4F69-A62E-9B2CFAF39888}" dt="2025-04-07T16:49:21.129" v="1354" actId="1076"/>
          <ac:spMkLst>
            <pc:docMk/>
            <pc:sldMk cId="1725998309" sldId="279"/>
            <ac:spMk id="2" creationId="{A909898E-0014-868D-81A3-8F02942A6DB3}"/>
          </ac:spMkLst>
        </pc:spChg>
        <pc:spChg chg="del">
          <ac:chgData name="(Student  C00301316) Elisabeth Sykorova" userId="bf0fdc75-d0f9-4f22-b86a-fb32dc9f23cc" providerId="ADAL" clId="{DBF34C88-0E57-4F69-A62E-9B2CFAF39888}" dt="2025-04-07T16:48:45.795" v="1303" actId="478"/>
          <ac:spMkLst>
            <pc:docMk/>
            <pc:sldMk cId="1725998309" sldId="279"/>
            <ac:spMk id="5" creationId="{36849C0F-2D1F-61FA-77FD-D9689B641F67}"/>
          </ac:spMkLst>
        </pc:spChg>
        <pc:picChg chg="del">
          <ac:chgData name="(Student  C00301316) Elisabeth Sykorova" userId="bf0fdc75-d0f9-4f22-b86a-fb32dc9f23cc" providerId="ADAL" clId="{DBF34C88-0E57-4F69-A62E-9B2CFAF39888}" dt="2025-04-07T16:48:42.836" v="1302" actId="478"/>
          <ac:picMkLst>
            <pc:docMk/>
            <pc:sldMk cId="1725998309" sldId="279"/>
            <ac:picMk id="4" creationId="{08D5781F-DD6F-59A0-4A85-55D6E5DDA189}"/>
          </ac:picMkLst>
        </pc:picChg>
      </pc:sldChg>
      <pc:sldChg chg="addSp delSp modSp add mod">
        <pc:chgData name="(Student  C00301316) Elisabeth Sykorova" userId="bf0fdc75-d0f9-4f22-b86a-fb32dc9f23cc" providerId="ADAL" clId="{DBF34C88-0E57-4F69-A62E-9B2CFAF39888}" dt="2025-04-07T17:03:36.855" v="1372" actId="1076"/>
        <pc:sldMkLst>
          <pc:docMk/>
          <pc:sldMk cId="921818353" sldId="280"/>
        </pc:sldMkLst>
        <pc:spChg chg="add mod">
          <ac:chgData name="(Student  C00301316) Elisabeth Sykorova" userId="bf0fdc75-d0f9-4f22-b86a-fb32dc9f23cc" providerId="ADAL" clId="{DBF34C88-0E57-4F69-A62E-9B2CFAF39888}" dt="2025-04-07T17:03:36.855" v="1372" actId="1076"/>
          <ac:spMkLst>
            <pc:docMk/>
            <pc:sldMk cId="921818353" sldId="280"/>
            <ac:spMk id="2" creationId="{C199E663-F1D4-45B5-F14F-D0327156436A}"/>
          </ac:spMkLst>
        </pc:spChg>
        <pc:spChg chg="del">
          <ac:chgData name="(Student  C00301316) Elisabeth Sykorova" userId="bf0fdc75-d0f9-4f22-b86a-fb32dc9f23cc" providerId="ADAL" clId="{DBF34C88-0E57-4F69-A62E-9B2CFAF39888}" dt="2025-04-07T17:02:07.762" v="1356" actId="478"/>
          <ac:spMkLst>
            <pc:docMk/>
            <pc:sldMk cId="921818353" sldId="280"/>
            <ac:spMk id="5" creationId="{378DB791-20A6-8A13-3B04-9DE7DD2AEEE8}"/>
          </ac:spMkLst>
        </pc:spChg>
      </pc:sldChg>
      <pc:sldChg chg="addSp delSp modSp add del mod">
        <pc:chgData name="(Student  C00301316) Elisabeth Sykorova" userId="bf0fdc75-d0f9-4f22-b86a-fb32dc9f23cc" providerId="ADAL" clId="{DBF34C88-0E57-4F69-A62E-9B2CFAF39888}" dt="2025-04-07T17:04:45.236" v="1388" actId="47"/>
        <pc:sldMkLst>
          <pc:docMk/>
          <pc:sldMk cId="3991625673" sldId="281"/>
        </pc:sldMkLst>
        <pc:spChg chg="add del mod">
          <ac:chgData name="(Student  C00301316) Elisabeth Sykorova" userId="bf0fdc75-d0f9-4f22-b86a-fb32dc9f23cc" providerId="ADAL" clId="{DBF34C88-0E57-4F69-A62E-9B2CFAF39888}" dt="2025-04-07T17:04:34.881" v="1384" actId="20577"/>
          <ac:spMkLst>
            <pc:docMk/>
            <pc:sldMk cId="3991625673" sldId="281"/>
            <ac:spMk id="5" creationId="{ADD4C90B-DC70-AF31-1FC9-0421E86C5DBB}"/>
          </ac:spMkLst>
        </pc:spChg>
      </pc:sldChg>
      <pc:sldChg chg="modSp add mod ord">
        <pc:chgData name="(Student  C00301316) Elisabeth Sykorova" userId="bf0fdc75-d0f9-4f22-b86a-fb32dc9f23cc" providerId="ADAL" clId="{DBF34C88-0E57-4F69-A62E-9B2CFAF39888}" dt="2025-04-08T09:13:43.056" v="1459" actId="1076"/>
        <pc:sldMkLst>
          <pc:docMk/>
          <pc:sldMk cId="3985523820" sldId="282"/>
        </pc:sldMkLst>
        <pc:spChg chg="mod">
          <ac:chgData name="(Student  C00301316) Elisabeth Sykorova" userId="bf0fdc75-d0f9-4f22-b86a-fb32dc9f23cc" providerId="ADAL" clId="{DBF34C88-0E57-4F69-A62E-9B2CFAF39888}" dt="2025-04-08T09:13:28.886" v="1456" actId="1076"/>
          <ac:spMkLst>
            <pc:docMk/>
            <pc:sldMk cId="3985523820" sldId="282"/>
            <ac:spMk id="2" creationId="{A627E996-198A-4D67-10A9-EE29A3778010}"/>
          </ac:spMkLst>
        </pc:spChg>
        <pc:spChg chg="mod">
          <ac:chgData name="(Student  C00301316) Elisabeth Sykorova" userId="bf0fdc75-d0f9-4f22-b86a-fb32dc9f23cc" providerId="ADAL" clId="{DBF34C88-0E57-4F69-A62E-9B2CFAF39888}" dt="2025-04-08T09:13:43.056" v="1459" actId="1076"/>
          <ac:spMkLst>
            <pc:docMk/>
            <pc:sldMk cId="3985523820" sldId="282"/>
            <ac:spMk id="6" creationId="{4F0DF185-F6D8-C6F9-9F00-C462E5DB99FC}"/>
          </ac:spMkLst>
        </pc:spChg>
        <pc:spChg chg="mod">
          <ac:chgData name="(Student  C00301316) Elisabeth Sykorova" userId="bf0fdc75-d0f9-4f22-b86a-fb32dc9f23cc" providerId="ADAL" clId="{DBF34C88-0E57-4F69-A62E-9B2CFAF39888}" dt="2025-04-08T09:13:32.477" v="1457" actId="1076"/>
          <ac:spMkLst>
            <pc:docMk/>
            <pc:sldMk cId="3985523820" sldId="282"/>
            <ac:spMk id="9" creationId="{9F9FCB05-1A4D-F7A8-285E-7812A64CF8C7}"/>
          </ac:spMkLst>
        </pc:spChg>
        <pc:picChg chg="mod">
          <ac:chgData name="(Student  C00301316) Elisabeth Sykorova" userId="bf0fdc75-d0f9-4f22-b86a-fb32dc9f23cc" providerId="ADAL" clId="{DBF34C88-0E57-4F69-A62E-9B2CFAF39888}" dt="2025-04-08T09:13:39.661" v="1458" actId="1076"/>
          <ac:picMkLst>
            <pc:docMk/>
            <pc:sldMk cId="3985523820" sldId="282"/>
            <ac:picMk id="12" creationId="{87ADEB8B-7D60-0286-B0FD-F30FFB68DBEE}"/>
          </ac:picMkLst>
        </pc:picChg>
      </pc:sldChg>
      <pc:sldChg chg="addSp modSp add mod ord">
        <pc:chgData name="(Student  C00301316) Elisabeth Sykorova" userId="bf0fdc75-d0f9-4f22-b86a-fb32dc9f23cc" providerId="ADAL" clId="{DBF34C88-0E57-4F69-A62E-9B2CFAF39888}" dt="2025-04-08T09:24:52.171" v="1659" actId="1076"/>
        <pc:sldMkLst>
          <pc:docMk/>
          <pc:sldMk cId="3225047065" sldId="283"/>
        </pc:sldMkLst>
        <pc:spChg chg="mod">
          <ac:chgData name="(Student  C00301316) Elisabeth Sykorova" userId="bf0fdc75-d0f9-4f22-b86a-fb32dc9f23cc" providerId="ADAL" clId="{DBF34C88-0E57-4F69-A62E-9B2CFAF39888}" dt="2025-04-08T09:23:42.079" v="1651" actId="1076"/>
          <ac:spMkLst>
            <pc:docMk/>
            <pc:sldMk cId="3225047065" sldId="283"/>
            <ac:spMk id="2" creationId="{5D81677B-8164-6BD6-05BB-614A560183AF}"/>
          </ac:spMkLst>
        </pc:spChg>
        <pc:spChg chg="mod">
          <ac:chgData name="(Student  C00301316) Elisabeth Sykorova" userId="bf0fdc75-d0f9-4f22-b86a-fb32dc9f23cc" providerId="ADAL" clId="{DBF34C88-0E57-4F69-A62E-9B2CFAF39888}" dt="2025-04-08T09:14:38.715" v="1478" actId="1076"/>
          <ac:spMkLst>
            <pc:docMk/>
            <pc:sldMk cId="3225047065" sldId="283"/>
            <ac:spMk id="5" creationId="{4A071512-A263-F3F8-0746-C8ACF23EEFC9}"/>
          </ac:spMkLst>
        </pc:spChg>
        <pc:picChg chg="add mod">
          <ac:chgData name="(Student  C00301316) Elisabeth Sykorova" userId="bf0fdc75-d0f9-4f22-b86a-fb32dc9f23cc" providerId="ADAL" clId="{DBF34C88-0E57-4F69-A62E-9B2CFAF39888}" dt="2025-04-08T09:24:52.171" v="1659" actId="1076"/>
          <ac:picMkLst>
            <pc:docMk/>
            <pc:sldMk cId="3225047065" sldId="283"/>
            <ac:picMk id="4" creationId="{09DA8EA2-33EE-3080-947D-876FA69B2429}"/>
          </ac:picMkLst>
        </pc:picChg>
      </pc:sldChg>
      <pc:sldChg chg="modSp add mod ord">
        <pc:chgData name="(Student  C00301316) Elisabeth Sykorova" userId="bf0fdc75-d0f9-4f22-b86a-fb32dc9f23cc" providerId="ADAL" clId="{DBF34C88-0E57-4F69-A62E-9B2CFAF39888}" dt="2025-04-08T09:26:06.529" v="1710" actId="1076"/>
        <pc:sldMkLst>
          <pc:docMk/>
          <pc:sldMk cId="3081898661" sldId="284"/>
        </pc:sldMkLst>
        <pc:spChg chg="mod">
          <ac:chgData name="(Student  C00301316) Elisabeth Sykorova" userId="bf0fdc75-d0f9-4f22-b86a-fb32dc9f23cc" providerId="ADAL" clId="{DBF34C88-0E57-4F69-A62E-9B2CFAF39888}" dt="2025-04-08T09:26:06.529" v="1710" actId="1076"/>
          <ac:spMkLst>
            <pc:docMk/>
            <pc:sldMk cId="3081898661" sldId="284"/>
            <ac:spMk id="2" creationId="{76205101-C96B-AB4C-1747-9A9C152418B0}"/>
          </ac:spMkLst>
        </pc:spChg>
        <pc:spChg chg="mod">
          <ac:chgData name="(Student  C00301316) Elisabeth Sykorova" userId="bf0fdc75-d0f9-4f22-b86a-fb32dc9f23cc" providerId="ADAL" clId="{DBF34C88-0E57-4F69-A62E-9B2CFAF39888}" dt="2025-04-08T09:25:28.256" v="1668" actId="27636"/>
          <ac:spMkLst>
            <pc:docMk/>
            <pc:sldMk cId="3081898661" sldId="284"/>
            <ac:spMk id="3" creationId="{DB4B66EB-D78E-D3D1-9681-F194E339B565}"/>
          </ac:spMkLst>
        </pc:spChg>
      </pc:sldChg>
      <pc:sldChg chg="modSp add mod ord">
        <pc:chgData name="(Student  C00301316) Elisabeth Sykorova" userId="bf0fdc75-d0f9-4f22-b86a-fb32dc9f23cc" providerId="ADAL" clId="{DBF34C88-0E57-4F69-A62E-9B2CFAF39888}" dt="2025-04-07T17:05:51.118" v="1453" actId="14100"/>
        <pc:sldMkLst>
          <pc:docMk/>
          <pc:sldMk cId="671265206" sldId="285"/>
        </pc:sldMkLst>
        <pc:spChg chg="mod">
          <ac:chgData name="(Student  C00301316) Elisabeth Sykorova" userId="bf0fdc75-d0f9-4f22-b86a-fb32dc9f23cc" providerId="ADAL" clId="{DBF34C88-0E57-4F69-A62E-9B2CFAF39888}" dt="2025-04-07T17:05:51.118" v="1453" actId="14100"/>
          <ac:spMkLst>
            <pc:docMk/>
            <pc:sldMk cId="671265206" sldId="285"/>
            <ac:spMk id="5" creationId="{9D7C9668-956E-6BB1-7F9C-32F8704BC81C}"/>
          </ac:spMkLst>
        </pc:spChg>
      </pc:sldChg>
      <pc:sldChg chg="modSp mod">
        <pc:chgData name="(Student  C00301316) Elisabeth Sykorova" userId="bf0fdc75-d0f9-4f22-b86a-fb32dc9f23cc" providerId="ADAL" clId="{DBF34C88-0E57-4F69-A62E-9B2CFAF39888}" dt="2025-04-08T09:13:54.721" v="1461" actId="1076"/>
        <pc:sldMkLst>
          <pc:docMk/>
          <pc:sldMk cId="2062294727" sldId="286"/>
        </pc:sldMkLst>
        <pc:spChg chg="mod">
          <ac:chgData name="(Student  C00301316) Elisabeth Sykorova" userId="bf0fdc75-d0f9-4f22-b86a-fb32dc9f23cc" providerId="ADAL" clId="{DBF34C88-0E57-4F69-A62E-9B2CFAF39888}" dt="2025-04-08T09:13:54.721" v="1461" actId="1076"/>
          <ac:spMkLst>
            <pc:docMk/>
            <pc:sldMk cId="2062294727" sldId="286"/>
            <ac:spMk id="4" creationId="{C39057BB-2B5C-5C6F-3408-E0263C63C7D5}"/>
          </ac:spMkLst>
        </pc:spChg>
      </pc:sldChg>
      <pc:sldChg chg="modSp mod">
        <pc:chgData name="(Student  C00301316) Elisabeth Sykorova" userId="bf0fdc75-d0f9-4f22-b86a-fb32dc9f23cc" providerId="ADAL" clId="{DBF34C88-0E57-4F69-A62E-9B2CFAF39888}" dt="2025-04-08T09:27:27.040" v="1770" actId="1076"/>
        <pc:sldMkLst>
          <pc:docMk/>
          <pc:sldMk cId="1074823692" sldId="287"/>
        </pc:sldMkLst>
        <pc:spChg chg="mod">
          <ac:chgData name="(Student  C00301316) Elisabeth Sykorova" userId="bf0fdc75-d0f9-4f22-b86a-fb32dc9f23cc" providerId="ADAL" clId="{DBF34C88-0E57-4F69-A62E-9B2CFAF39888}" dt="2025-04-08T09:27:23.687" v="1769" actId="20577"/>
          <ac:spMkLst>
            <pc:docMk/>
            <pc:sldMk cId="1074823692" sldId="287"/>
            <ac:spMk id="4" creationId="{591ADE20-3331-AF92-3D33-2D5F0D9BA0D0}"/>
          </ac:spMkLst>
        </pc:spChg>
        <pc:spChg chg="mod">
          <ac:chgData name="(Student  C00301316) Elisabeth Sykorova" userId="bf0fdc75-d0f9-4f22-b86a-fb32dc9f23cc" providerId="ADAL" clId="{DBF34C88-0E57-4F69-A62E-9B2CFAF39888}" dt="2025-04-08T09:14:27.683" v="1476" actId="27636"/>
          <ac:spMkLst>
            <pc:docMk/>
            <pc:sldMk cId="1074823692" sldId="287"/>
            <ac:spMk id="7" creationId="{7E2E064A-A449-F364-258D-93A61D65C22E}"/>
          </ac:spMkLst>
        </pc:spChg>
        <pc:picChg chg="mod">
          <ac:chgData name="(Student  C00301316) Elisabeth Sykorova" userId="bf0fdc75-d0f9-4f22-b86a-fb32dc9f23cc" providerId="ADAL" clId="{DBF34C88-0E57-4F69-A62E-9B2CFAF39888}" dt="2025-04-08T09:27:27.040" v="1770" actId="1076"/>
          <ac:picMkLst>
            <pc:docMk/>
            <pc:sldMk cId="1074823692" sldId="287"/>
            <ac:picMk id="6" creationId="{9B1D0993-674D-5144-90B1-AEBBAF9C6BD0}"/>
          </ac:picMkLst>
        </pc:picChg>
      </pc:sldChg>
      <pc:sldChg chg="modSp mod">
        <pc:chgData name="(Student  C00301316) Elisabeth Sykorova" userId="bf0fdc75-d0f9-4f22-b86a-fb32dc9f23cc" providerId="ADAL" clId="{DBF34C88-0E57-4F69-A62E-9B2CFAF39888}" dt="2025-04-08T09:28:14.610" v="1797" actId="20577"/>
        <pc:sldMkLst>
          <pc:docMk/>
          <pc:sldMk cId="706558885" sldId="288"/>
        </pc:sldMkLst>
        <pc:spChg chg="mod">
          <ac:chgData name="(Student  C00301316) Elisabeth Sykorova" userId="bf0fdc75-d0f9-4f22-b86a-fb32dc9f23cc" providerId="ADAL" clId="{DBF34C88-0E57-4F69-A62E-9B2CFAF39888}" dt="2025-04-08T09:25:13.319" v="1666" actId="27636"/>
          <ac:spMkLst>
            <pc:docMk/>
            <pc:sldMk cId="706558885" sldId="288"/>
            <ac:spMk id="4" creationId="{63EE39B7-4606-367F-4948-9BFEE55B95FE}"/>
          </ac:spMkLst>
        </pc:spChg>
        <pc:spChg chg="mod">
          <ac:chgData name="(Student  C00301316) Elisabeth Sykorova" userId="bf0fdc75-d0f9-4f22-b86a-fb32dc9f23cc" providerId="ADAL" clId="{DBF34C88-0E57-4F69-A62E-9B2CFAF39888}" dt="2025-04-08T09:25:09.275" v="1661" actId="113"/>
          <ac:spMkLst>
            <pc:docMk/>
            <pc:sldMk cId="706558885" sldId="288"/>
            <ac:spMk id="5" creationId="{46D81CF9-7AC5-7742-0AE7-E30CDBCA1FE9}"/>
          </ac:spMkLst>
        </pc:spChg>
        <pc:spChg chg="mod">
          <ac:chgData name="(Student  C00301316) Elisabeth Sykorova" userId="bf0fdc75-d0f9-4f22-b86a-fb32dc9f23cc" providerId="ADAL" clId="{DBF34C88-0E57-4F69-A62E-9B2CFAF39888}" dt="2025-04-08T09:28:14.610" v="1797" actId="20577"/>
          <ac:spMkLst>
            <pc:docMk/>
            <pc:sldMk cId="706558885" sldId="288"/>
            <ac:spMk id="7" creationId="{FD60BD92-CBEE-47F5-A2A4-820B72DC12F6}"/>
          </ac:spMkLst>
        </pc:spChg>
        <pc:spChg chg="mod">
          <ac:chgData name="(Student  C00301316) Elisabeth Sykorova" userId="bf0fdc75-d0f9-4f22-b86a-fb32dc9f23cc" providerId="ADAL" clId="{DBF34C88-0E57-4F69-A62E-9B2CFAF39888}" dt="2025-04-08T09:25:07.727" v="1660" actId="113"/>
          <ac:spMkLst>
            <pc:docMk/>
            <pc:sldMk cId="706558885" sldId="288"/>
            <ac:spMk id="8" creationId="{6601C3F1-B456-2DAC-4E7A-9D8393EE4315}"/>
          </ac:spMkLst>
        </pc:spChg>
      </pc:sldChg>
      <pc:sldChg chg="modSp mod">
        <pc:chgData name="(Student  C00301316) Elisabeth Sykorova" userId="bf0fdc75-d0f9-4f22-b86a-fb32dc9f23cc" providerId="ADAL" clId="{DBF34C88-0E57-4F69-A62E-9B2CFAF39888}" dt="2025-04-08T09:14:04.696" v="1466" actId="1076"/>
        <pc:sldMkLst>
          <pc:docMk/>
          <pc:sldMk cId="2946077426" sldId="289"/>
        </pc:sldMkLst>
        <pc:spChg chg="mod">
          <ac:chgData name="(Student  C00301316) Elisabeth Sykorova" userId="bf0fdc75-d0f9-4f22-b86a-fb32dc9f23cc" providerId="ADAL" clId="{DBF34C88-0E57-4F69-A62E-9B2CFAF39888}" dt="2025-04-08T09:14:04.696" v="1466" actId="1076"/>
          <ac:spMkLst>
            <pc:docMk/>
            <pc:sldMk cId="2946077426" sldId="289"/>
            <ac:spMk id="6" creationId="{272A4073-91EB-329C-E17B-A4D3164D75E0}"/>
          </ac:spMkLst>
        </pc:spChg>
      </pc:sldChg>
      <pc:sldChg chg="addSp delSp modSp add mod">
        <pc:chgData name="(Student  C00301316) Elisabeth Sykorova" userId="bf0fdc75-d0f9-4f22-b86a-fb32dc9f23cc" providerId="ADAL" clId="{DBF34C88-0E57-4F69-A62E-9B2CFAF39888}" dt="2025-04-08T09:21:08.999" v="1595" actId="1076"/>
        <pc:sldMkLst>
          <pc:docMk/>
          <pc:sldMk cId="424150925" sldId="293"/>
        </pc:sldMkLst>
        <pc:spChg chg="del">
          <ac:chgData name="(Student  C00301316) Elisabeth Sykorova" userId="bf0fdc75-d0f9-4f22-b86a-fb32dc9f23cc" providerId="ADAL" clId="{DBF34C88-0E57-4F69-A62E-9B2CFAF39888}" dt="2025-04-08T09:17:47.252" v="1501" actId="478"/>
          <ac:spMkLst>
            <pc:docMk/>
            <pc:sldMk cId="424150925" sldId="293"/>
            <ac:spMk id="2" creationId="{D8711BF4-8034-A755-4292-8C37297B4491}"/>
          </ac:spMkLst>
        </pc:spChg>
        <pc:spChg chg="add mod">
          <ac:chgData name="(Student  C00301316) Elisabeth Sykorova" userId="bf0fdc75-d0f9-4f22-b86a-fb32dc9f23cc" providerId="ADAL" clId="{DBF34C88-0E57-4F69-A62E-9B2CFAF39888}" dt="2025-04-08T09:18:00.052" v="1537" actId="20577"/>
          <ac:spMkLst>
            <pc:docMk/>
            <pc:sldMk cId="424150925" sldId="293"/>
            <ac:spMk id="3" creationId="{338C8523-27A5-8C95-E22A-50B40CB41477}"/>
          </ac:spMkLst>
        </pc:spChg>
        <pc:spChg chg="add mod">
          <ac:chgData name="(Student  C00301316) Elisabeth Sykorova" userId="bf0fdc75-d0f9-4f22-b86a-fb32dc9f23cc" providerId="ADAL" clId="{DBF34C88-0E57-4F69-A62E-9B2CFAF39888}" dt="2025-04-08T09:20:38.180" v="1582" actId="1076"/>
          <ac:spMkLst>
            <pc:docMk/>
            <pc:sldMk cId="424150925" sldId="293"/>
            <ac:spMk id="7" creationId="{EF27A250-1470-5045-6128-DF9B80C57CAB}"/>
          </ac:spMkLst>
        </pc:spChg>
        <pc:spChg chg="add mod">
          <ac:chgData name="(Student  C00301316) Elisabeth Sykorova" userId="bf0fdc75-d0f9-4f22-b86a-fb32dc9f23cc" providerId="ADAL" clId="{DBF34C88-0E57-4F69-A62E-9B2CFAF39888}" dt="2025-04-08T09:20:38.180" v="1582" actId="1076"/>
          <ac:spMkLst>
            <pc:docMk/>
            <pc:sldMk cId="424150925" sldId="293"/>
            <ac:spMk id="8" creationId="{DB04AFF4-3AEB-E950-DBF4-AB0C9DC391C8}"/>
          </ac:spMkLst>
        </pc:spChg>
        <pc:spChg chg="add mod">
          <ac:chgData name="(Student  C00301316) Elisabeth Sykorova" userId="bf0fdc75-d0f9-4f22-b86a-fb32dc9f23cc" providerId="ADAL" clId="{DBF34C88-0E57-4F69-A62E-9B2CFAF39888}" dt="2025-04-08T09:20:38.180" v="1582" actId="1076"/>
          <ac:spMkLst>
            <pc:docMk/>
            <pc:sldMk cId="424150925" sldId="293"/>
            <ac:spMk id="9" creationId="{212550B3-0EFD-3EED-26E5-8487BC7C7F4F}"/>
          </ac:spMkLst>
        </pc:spChg>
        <pc:spChg chg="add mod">
          <ac:chgData name="(Student  C00301316) Elisabeth Sykorova" userId="bf0fdc75-d0f9-4f22-b86a-fb32dc9f23cc" providerId="ADAL" clId="{DBF34C88-0E57-4F69-A62E-9B2CFAF39888}" dt="2025-04-08T09:20:55.212" v="1587" actId="14100"/>
          <ac:spMkLst>
            <pc:docMk/>
            <pc:sldMk cId="424150925" sldId="293"/>
            <ac:spMk id="10" creationId="{7E1F1553-83F7-3170-3B6D-9D9A6125E5B6}"/>
          </ac:spMkLst>
        </pc:spChg>
        <pc:spChg chg="add mod">
          <ac:chgData name="(Student  C00301316) Elisabeth Sykorova" userId="bf0fdc75-d0f9-4f22-b86a-fb32dc9f23cc" providerId="ADAL" clId="{DBF34C88-0E57-4F69-A62E-9B2CFAF39888}" dt="2025-04-08T09:21:01.800" v="1591" actId="20577"/>
          <ac:spMkLst>
            <pc:docMk/>
            <pc:sldMk cId="424150925" sldId="293"/>
            <ac:spMk id="11" creationId="{D1CCBBC8-BC8E-1CCE-EEDC-0BEA6B5DA82D}"/>
          </ac:spMkLst>
        </pc:spChg>
        <pc:spChg chg="add mod">
          <ac:chgData name="(Student  C00301316) Elisabeth Sykorova" userId="bf0fdc75-d0f9-4f22-b86a-fb32dc9f23cc" providerId="ADAL" clId="{DBF34C88-0E57-4F69-A62E-9B2CFAF39888}" dt="2025-04-08T09:21:08.999" v="1595" actId="1076"/>
          <ac:spMkLst>
            <pc:docMk/>
            <pc:sldMk cId="424150925" sldId="293"/>
            <ac:spMk id="12" creationId="{B950B06C-32F9-146E-395E-1484415EF70B}"/>
          </ac:spMkLst>
        </pc:spChg>
        <pc:picChg chg="add mod modCrop">
          <ac:chgData name="(Student  C00301316) Elisabeth Sykorova" userId="bf0fdc75-d0f9-4f22-b86a-fb32dc9f23cc" providerId="ADAL" clId="{DBF34C88-0E57-4F69-A62E-9B2CFAF39888}" dt="2025-04-08T09:20:38.180" v="1582" actId="1076"/>
          <ac:picMkLst>
            <pc:docMk/>
            <pc:sldMk cId="424150925" sldId="293"/>
            <ac:picMk id="4" creationId="{D9F8C446-57AA-003E-4C3C-9DCB8FC0FAC1}"/>
          </ac:picMkLst>
        </pc:picChg>
        <pc:picChg chg="add mod">
          <ac:chgData name="(Student  C00301316) Elisabeth Sykorova" userId="bf0fdc75-d0f9-4f22-b86a-fb32dc9f23cc" providerId="ADAL" clId="{DBF34C88-0E57-4F69-A62E-9B2CFAF39888}" dt="2025-04-08T09:20:38.180" v="1582" actId="1076"/>
          <ac:picMkLst>
            <pc:docMk/>
            <pc:sldMk cId="424150925" sldId="293"/>
            <ac:picMk id="5" creationId="{B894B484-CF8C-BDBA-EF21-FBB1ABB68903}"/>
          </ac:picMkLst>
        </pc:picChg>
        <pc:picChg chg="add mod">
          <ac:chgData name="(Student  C00301316) Elisabeth Sykorova" userId="bf0fdc75-d0f9-4f22-b86a-fb32dc9f23cc" providerId="ADAL" clId="{DBF34C88-0E57-4F69-A62E-9B2CFAF39888}" dt="2025-04-08T09:20:38.180" v="1582" actId="1076"/>
          <ac:picMkLst>
            <pc:docMk/>
            <pc:sldMk cId="424150925" sldId="293"/>
            <ac:picMk id="6" creationId="{AFC0FE9A-8C22-73A8-A0C4-51181573F5B4}"/>
          </ac:picMkLst>
        </pc:picChg>
      </pc:sldChg>
      <pc:sldChg chg="addSp delSp modSp add mod ord">
        <pc:chgData name="(Student  C00301316) Elisabeth Sykorova" userId="bf0fdc75-d0f9-4f22-b86a-fb32dc9f23cc" providerId="ADAL" clId="{DBF34C88-0E57-4F69-A62E-9B2CFAF39888}" dt="2025-04-08T09:22:49.648" v="1649" actId="1076"/>
        <pc:sldMkLst>
          <pc:docMk/>
          <pc:sldMk cId="1876589561" sldId="294"/>
        </pc:sldMkLst>
        <pc:spChg chg="mod">
          <ac:chgData name="(Student  C00301316) Elisabeth Sykorova" userId="bf0fdc75-d0f9-4f22-b86a-fb32dc9f23cc" providerId="ADAL" clId="{DBF34C88-0E57-4F69-A62E-9B2CFAF39888}" dt="2025-04-08T09:21:28.875" v="1622" actId="20577"/>
          <ac:spMkLst>
            <pc:docMk/>
            <pc:sldMk cId="1876589561" sldId="294"/>
            <ac:spMk id="3" creationId="{ACABB30C-1B2C-ECC3-C07B-39D9A14725D4}"/>
          </ac:spMkLst>
        </pc:spChg>
        <pc:spChg chg="del">
          <ac:chgData name="(Student  C00301316) Elisabeth Sykorova" userId="bf0fdc75-d0f9-4f22-b86a-fb32dc9f23cc" providerId="ADAL" clId="{DBF34C88-0E57-4F69-A62E-9B2CFAF39888}" dt="2025-04-08T09:21:31.767" v="1624" actId="478"/>
          <ac:spMkLst>
            <pc:docMk/>
            <pc:sldMk cId="1876589561" sldId="294"/>
            <ac:spMk id="7" creationId="{A5F251CE-DE9B-EC99-C96D-8588DF56E2A1}"/>
          </ac:spMkLst>
        </pc:spChg>
        <pc:spChg chg="del">
          <ac:chgData name="(Student  C00301316) Elisabeth Sykorova" userId="bf0fdc75-d0f9-4f22-b86a-fb32dc9f23cc" providerId="ADAL" clId="{DBF34C88-0E57-4F69-A62E-9B2CFAF39888}" dt="2025-04-08T09:21:33.293" v="1626" actId="478"/>
          <ac:spMkLst>
            <pc:docMk/>
            <pc:sldMk cId="1876589561" sldId="294"/>
            <ac:spMk id="8" creationId="{BF32EAEA-195D-F5A5-AD97-CB3E3205BD1A}"/>
          </ac:spMkLst>
        </pc:spChg>
        <pc:spChg chg="del">
          <ac:chgData name="(Student  C00301316) Elisabeth Sykorova" userId="bf0fdc75-d0f9-4f22-b86a-fb32dc9f23cc" providerId="ADAL" clId="{DBF34C88-0E57-4F69-A62E-9B2CFAF39888}" dt="2025-04-08T09:21:34.690" v="1628" actId="478"/>
          <ac:spMkLst>
            <pc:docMk/>
            <pc:sldMk cId="1876589561" sldId="294"/>
            <ac:spMk id="9" creationId="{1D6CD86A-3320-F306-8D5E-DD5FDC49289C}"/>
          </ac:spMkLst>
        </pc:spChg>
        <pc:spChg chg="mod">
          <ac:chgData name="(Student  C00301316) Elisabeth Sykorova" userId="bf0fdc75-d0f9-4f22-b86a-fb32dc9f23cc" providerId="ADAL" clId="{DBF34C88-0E57-4F69-A62E-9B2CFAF39888}" dt="2025-04-08T09:22:49.648" v="1649" actId="1076"/>
          <ac:spMkLst>
            <pc:docMk/>
            <pc:sldMk cId="1876589561" sldId="294"/>
            <ac:spMk id="11" creationId="{795E7CA6-574F-D629-27CA-E3525E63E70B}"/>
          </ac:spMkLst>
        </pc:spChg>
        <pc:picChg chg="add mod">
          <ac:chgData name="(Student  C00301316) Elisabeth Sykorova" userId="bf0fdc75-d0f9-4f22-b86a-fb32dc9f23cc" providerId="ADAL" clId="{DBF34C88-0E57-4F69-A62E-9B2CFAF39888}" dt="2025-04-08T09:22:45.135" v="1647" actId="1076"/>
          <ac:picMkLst>
            <pc:docMk/>
            <pc:sldMk cId="1876589561" sldId="294"/>
            <ac:picMk id="2" creationId="{0250DE2C-58EA-862C-BE08-F9E96028BE8B}"/>
          </ac:picMkLst>
        </pc:picChg>
        <pc:picChg chg="del">
          <ac:chgData name="(Student  C00301316) Elisabeth Sykorova" userId="bf0fdc75-d0f9-4f22-b86a-fb32dc9f23cc" providerId="ADAL" clId="{DBF34C88-0E57-4F69-A62E-9B2CFAF39888}" dt="2025-04-08T09:21:30.463" v="1623" actId="478"/>
          <ac:picMkLst>
            <pc:docMk/>
            <pc:sldMk cId="1876589561" sldId="294"/>
            <ac:picMk id="4" creationId="{BFF7DE90-B936-BD7B-41EE-909D411F7B7E}"/>
          </ac:picMkLst>
        </pc:picChg>
        <pc:picChg chg="del">
          <ac:chgData name="(Student  C00301316) Elisabeth Sykorova" userId="bf0fdc75-d0f9-4f22-b86a-fb32dc9f23cc" providerId="ADAL" clId="{DBF34C88-0E57-4F69-A62E-9B2CFAF39888}" dt="2025-04-08T09:21:32.292" v="1625" actId="478"/>
          <ac:picMkLst>
            <pc:docMk/>
            <pc:sldMk cId="1876589561" sldId="294"/>
            <ac:picMk id="5" creationId="{C611CE50-2AF4-FDF9-02AC-8160D83DB26C}"/>
          </ac:picMkLst>
        </pc:picChg>
        <pc:picChg chg="del">
          <ac:chgData name="(Student  C00301316) Elisabeth Sykorova" userId="bf0fdc75-d0f9-4f22-b86a-fb32dc9f23cc" providerId="ADAL" clId="{DBF34C88-0E57-4F69-A62E-9B2CFAF39888}" dt="2025-04-08T09:21:33.723" v="1627" actId="478"/>
          <ac:picMkLst>
            <pc:docMk/>
            <pc:sldMk cId="1876589561" sldId="294"/>
            <ac:picMk id="6" creationId="{DD07ACED-6ABA-7946-5E63-F105E470D5D6}"/>
          </ac:picMkLst>
        </pc:picChg>
        <pc:picChg chg="add mod modCrop">
          <ac:chgData name="(Student  C00301316) Elisabeth Sykorova" userId="bf0fdc75-d0f9-4f22-b86a-fb32dc9f23cc" providerId="ADAL" clId="{DBF34C88-0E57-4F69-A62E-9B2CFAF39888}" dt="2025-04-08T09:22:47.497" v="1648" actId="1076"/>
          <ac:picMkLst>
            <pc:docMk/>
            <pc:sldMk cId="1876589561" sldId="294"/>
            <ac:picMk id="13" creationId="{DDEA9F18-9512-19C1-1356-AA41B7CF0B89}"/>
          </ac:picMkLst>
        </pc:picChg>
        <pc:picChg chg="add mod">
          <ac:chgData name="(Student  C00301316) Elisabeth Sykorova" userId="bf0fdc75-d0f9-4f22-b86a-fb32dc9f23cc" providerId="ADAL" clId="{DBF34C88-0E57-4F69-A62E-9B2CFAF39888}" dt="2025-04-08T09:22:39.709" v="1646" actId="14100"/>
          <ac:picMkLst>
            <pc:docMk/>
            <pc:sldMk cId="1876589561" sldId="294"/>
            <ac:picMk id="14" creationId="{92E1ED79-08DE-B030-45A8-024EA99EE968}"/>
          </ac:picMkLst>
        </pc:picChg>
      </pc:sldChg>
      <pc:sldMasterChg chg="modTransition setBg modSldLayout">
        <pc:chgData name="(Student  C00301316) Elisabeth Sykorova" userId="bf0fdc75-d0f9-4f22-b86a-fb32dc9f23cc" providerId="ADAL" clId="{DBF34C88-0E57-4F69-A62E-9B2CFAF39888}" dt="2025-04-07T16:47:54.410" v="1296"/>
        <pc:sldMasterMkLst>
          <pc:docMk/>
          <pc:sldMasterMk cId="2460954070" sldId="2147483660"/>
        </pc:sldMasterMkLst>
        <pc:sldLayoutChg chg="modTransition setBg">
          <pc:chgData name="(Student  C00301316) Elisabeth Sykorova" userId="bf0fdc75-d0f9-4f22-b86a-fb32dc9f23cc" providerId="ADAL" clId="{DBF34C88-0E57-4F69-A62E-9B2CFAF39888}" dt="2025-04-07T16:47:54.410" v="1296"/>
          <pc:sldLayoutMkLst>
            <pc:docMk/>
            <pc:sldMasterMk cId="2460954070" sldId="2147483660"/>
            <pc:sldLayoutMk cId="2385387890" sldId="2147483661"/>
          </pc:sldLayoutMkLst>
        </pc:sldLayoutChg>
        <pc:sldLayoutChg chg="modTransition setBg">
          <pc:chgData name="(Student  C00301316) Elisabeth Sykorova" userId="bf0fdc75-d0f9-4f22-b86a-fb32dc9f23cc" providerId="ADAL" clId="{DBF34C88-0E57-4F69-A62E-9B2CFAF39888}" dt="2025-04-07T16:47:54.410" v="1296"/>
          <pc:sldLayoutMkLst>
            <pc:docMk/>
            <pc:sldMasterMk cId="2460954070" sldId="2147483660"/>
            <pc:sldLayoutMk cId="949138452" sldId="2147483662"/>
          </pc:sldLayoutMkLst>
        </pc:sldLayoutChg>
        <pc:sldLayoutChg chg="modTransition setBg">
          <pc:chgData name="(Student  C00301316) Elisabeth Sykorova" userId="bf0fdc75-d0f9-4f22-b86a-fb32dc9f23cc" providerId="ADAL" clId="{DBF34C88-0E57-4F69-A62E-9B2CFAF39888}" dt="2025-04-07T16:47:54.410" v="1296"/>
          <pc:sldLayoutMkLst>
            <pc:docMk/>
            <pc:sldMasterMk cId="2460954070" sldId="2147483660"/>
            <pc:sldLayoutMk cId="2591524520" sldId="2147483663"/>
          </pc:sldLayoutMkLst>
        </pc:sldLayoutChg>
        <pc:sldLayoutChg chg="modTransition setBg">
          <pc:chgData name="(Student  C00301316) Elisabeth Sykorova" userId="bf0fdc75-d0f9-4f22-b86a-fb32dc9f23cc" providerId="ADAL" clId="{DBF34C88-0E57-4F69-A62E-9B2CFAF39888}" dt="2025-04-07T16:47:54.410" v="1296"/>
          <pc:sldLayoutMkLst>
            <pc:docMk/>
            <pc:sldMasterMk cId="2460954070" sldId="2147483660"/>
            <pc:sldLayoutMk cId="1203092039" sldId="2147483664"/>
          </pc:sldLayoutMkLst>
        </pc:sldLayoutChg>
        <pc:sldLayoutChg chg="modTransition setBg">
          <pc:chgData name="(Student  C00301316) Elisabeth Sykorova" userId="bf0fdc75-d0f9-4f22-b86a-fb32dc9f23cc" providerId="ADAL" clId="{DBF34C88-0E57-4F69-A62E-9B2CFAF39888}" dt="2025-04-07T16:47:54.410" v="1296"/>
          <pc:sldLayoutMkLst>
            <pc:docMk/>
            <pc:sldMasterMk cId="2460954070" sldId="2147483660"/>
            <pc:sldLayoutMk cId="3733172339" sldId="2147483665"/>
          </pc:sldLayoutMkLst>
        </pc:sldLayoutChg>
        <pc:sldLayoutChg chg="modTransition setBg">
          <pc:chgData name="(Student  C00301316) Elisabeth Sykorova" userId="bf0fdc75-d0f9-4f22-b86a-fb32dc9f23cc" providerId="ADAL" clId="{DBF34C88-0E57-4F69-A62E-9B2CFAF39888}" dt="2025-04-07T16:47:54.410" v="1296"/>
          <pc:sldLayoutMkLst>
            <pc:docMk/>
            <pc:sldMasterMk cId="2460954070" sldId="2147483660"/>
            <pc:sldLayoutMk cId="3210312558" sldId="2147483666"/>
          </pc:sldLayoutMkLst>
        </pc:sldLayoutChg>
        <pc:sldLayoutChg chg="modTransition setBg">
          <pc:chgData name="(Student  C00301316) Elisabeth Sykorova" userId="bf0fdc75-d0f9-4f22-b86a-fb32dc9f23cc" providerId="ADAL" clId="{DBF34C88-0E57-4F69-A62E-9B2CFAF39888}" dt="2025-04-07T16:47:54.410" v="1296"/>
          <pc:sldLayoutMkLst>
            <pc:docMk/>
            <pc:sldMasterMk cId="2460954070" sldId="2147483660"/>
            <pc:sldLayoutMk cId="3146388984" sldId="2147483667"/>
          </pc:sldLayoutMkLst>
        </pc:sldLayoutChg>
        <pc:sldLayoutChg chg="modTransition setBg">
          <pc:chgData name="(Student  C00301316) Elisabeth Sykorova" userId="bf0fdc75-d0f9-4f22-b86a-fb32dc9f23cc" providerId="ADAL" clId="{DBF34C88-0E57-4F69-A62E-9B2CFAF39888}" dt="2025-04-07T16:47:54.410" v="1296"/>
          <pc:sldLayoutMkLst>
            <pc:docMk/>
            <pc:sldMasterMk cId="2460954070" sldId="2147483660"/>
            <pc:sldLayoutMk cId="3171841454" sldId="2147483668"/>
          </pc:sldLayoutMkLst>
        </pc:sldLayoutChg>
        <pc:sldLayoutChg chg="modTransition setBg">
          <pc:chgData name="(Student  C00301316) Elisabeth Sykorova" userId="bf0fdc75-d0f9-4f22-b86a-fb32dc9f23cc" providerId="ADAL" clId="{DBF34C88-0E57-4F69-A62E-9B2CFAF39888}" dt="2025-04-07T16:47:54.410" v="1296"/>
          <pc:sldLayoutMkLst>
            <pc:docMk/>
            <pc:sldMasterMk cId="2460954070" sldId="2147483660"/>
            <pc:sldLayoutMk cId="1718958274" sldId="2147483669"/>
          </pc:sldLayoutMkLst>
        </pc:sldLayoutChg>
        <pc:sldLayoutChg chg="modTransition setBg">
          <pc:chgData name="(Student  C00301316) Elisabeth Sykorova" userId="bf0fdc75-d0f9-4f22-b86a-fb32dc9f23cc" providerId="ADAL" clId="{DBF34C88-0E57-4F69-A62E-9B2CFAF39888}" dt="2025-04-07T16:47:54.410" v="1296"/>
          <pc:sldLayoutMkLst>
            <pc:docMk/>
            <pc:sldMasterMk cId="2460954070" sldId="2147483660"/>
            <pc:sldLayoutMk cId="2202905451" sldId="2147483670"/>
          </pc:sldLayoutMkLst>
        </pc:sldLayoutChg>
        <pc:sldLayoutChg chg="modTransition setBg">
          <pc:chgData name="(Student  C00301316) Elisabeth Sykorova" userId="bf0fdc75-d0f9-4f22-b86a-fb32dc9f23cc" providerId="ADAL" clId="{DBF34C88-0E57-4F69-A62E-9B2CFAF39888}" dt="2025-04-07T16:47:54.410" v="1296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clId="Web-{441F799C-D9DC-AAE8-DD4C-B2D71218B97D}"/>
    <pc:docChg chg="modSld">
      <pc:chgData name="" userId="" providerId="" clId="Web-{441F799C-D9DC-AAE8-DD4C-B2D71218B97D}" dt="2025-04-07T17:55:35.493" v="7" actId="20577"/>
      <pc:docMkLst>
        <pc:docMk/>
      </pc:docMkLst>
      <pc:sldChg chg="modSp">
        <pc:chgData name="" userId="" providerId="" clId="Web-{441F799C-D9DC-AAE8-DD4C-B2D71218B97D}" dt="2025-04-07T17:55:35.493" v="7" actId="20577"/>
        <pc:sldMkLst>
          <pc:docMk/>
          <pc:sldMk cId="109857222" sldId="256"/>
        </pc:sldMkLst>
        <pc:spChg chg="mod">
          <ac:chgData name="" userId="" providerId="" clId="Web-{441F799C-D9DC-AAE8-DD4C-B2D71218B97D}" dt="2025-04-07T17:55:35.493" v="7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(Student  C00301121) Tymoteusz Walichnowski" userId="S::c00301121@setu.ie::14d8f1b1-72b7-4dde-9452-ed6b4fab3aca" providerId="AD" clId="Web-{441F799C-D9DC-AAE8-DD4C-B2D71218B97D}"/>
    <pc:docChg chg="addSld delSld modSld">
      <pc:chgData name="(Student  C00301121) Tymoteusz Walichnowski" userId="S::c00301121@setu.ie::14d8f1b1-72b7-4dde-9452-ed6b4fab3aca" providerId="AD" clId="Web-{441F799C-D9DC-AAE8-DD4C-B2D71218B97D}" dt="2025-04-07T18:10:05.659" v="69" actId="20577"/>
      <pc:docMkLst>
        <pc:docMk/>
      </pc:docMkLst>
      <pc:sldChg chg="modSp">
        <pc:chgData name="(Student  C00301121) Tymoteusz Walichnowski" userId="S::c00301121@setu.ie::14d8f1b1-72b7-4dde-9452-ed6b4fab3aca" providerId="AD" clId="Web-{441F799C-D9DC-AAE8-DD4C-B2D71218B97D}" dt="2025-04-07T18:05:08.807" v="29" actId="20577"/>
        <pc:sldMkLst>
          <pc:docMk/>
          <pc:sldMk cId="109857222" sldId="256"/>
        </pc:sldMkLst>
        <pc:spChg chg="mod">
          <ac:chgData name="(Student  C00301121) Tymoteusz Walichnowski" userId="S::c00301121@setu.ie::14d8f1b1-72b7-4dde-9452-ed6b4fab3aca" providerId="AD" clId="Web-{441F799C-D9DC-AAE8-DD4C-B2D71218B97D}" dt="2025-04-07T18:05:08.807" v="29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(Student  C00301121) Tymoteusz Walichnowski" userId="S::c00301121@setu.ie::14d8f1b1-72b7-4dde-9452-ed6b4fab3aca" providerId="AD" clId="Web-{441F799C-D9DC-AAE8-DD4C-B2D71218B97D}" dt="2025-04-07T18:09:23.377" v="61" actId="14100"/>
        <pc:sldMkLst>
          <pc:docMk/>
          <pc:sldMk cId="1492261500" sldId="257"/>
        </pc:sldMkLst>
        <pc:spChg chg="mod">
          <ac:chgData name="(Student  C00301121) Tymoteusz Walichnowski" userId="S::c00301121@setu.ie::14d8f1b1-72b7-4dde-9452-ed6b4fab3aca" providerId="AD" clId="Web-{441F799C-D9DC-AAE8-DD4C-B2D71218B97D}" dt="2025-04-07T18:09:23.377" v="61" actId="14100"/>
          <ac:spMkLst>
            <pc:docMk/>
            <pc:sldMk cId="1492261500" sldId="257"/>
            <ac:spMk id="8" creationId="{4500ADD9-1FF3-AA57-329B-17B4DB38F2FB}"/>
          </ac:spMkLst>
        </pc:spChg>
      </pc:sldChg>
      <pc:sldChg chg="modSp">
        <pc:chgData name="(Student  C00301121) Tymoteusz Walichnowski" userId="S::c00301121@setu.ie::14d8f1b1-72b7-4dde-9452-ed6b4fab3aca" providerId="AD" clId="Web-{441F799C-D9DC-AAE8-DD4C-B2D71218B97D}" dt="2025-04-07T18:09:06.501" v="48" actId="20577"/>
        <pc:sldMkLst>
          <pc:docMk/>
          <pc:sldMk cId="3656406186" sldId="267"/>
        </pc:sldMkLst>
        <pc:spChg chg="mod">
          <ac:chgData name="(Student  C00301121) Tymoteusz Walichnowski" userId="S::c00301121@setu.ie::14d8f1b1-72b7-4dde-9452-ed6b4fab3aca" providerId="AD" clId="Web-{441F799C-D9DC-AAE8-DD4C-B2D71218B97D}" dt="2025-04-07T18:09:06.501" v="48" actId="20577"/>
          <ac:spMkLst>
            <pc:docMk/>
            <pc:sldMk cId="3656406186" sldId="267"/>
            <ac:spMk id="2" creationId="{E9DFFE7B-DE0A-FF0E-49C8-53AE0E69E8F3}"/>
          </ac:spMkLst>
        </pc:spChg>
      </pc:sldChg>
      <pc:sldChg chg="modSp">
        <pc:chgData name="(Student  C00301121) Tymoteusz Walichnowski" userId="S::c00301121@setu.ie::14d8f1b1-72b7-4dde-9452-ed6b4fab3aca" providerId="AD" clId="Web-{441F799C-D9DC-AAE8-DD4C-B2D71218B97D}" dt="2025-04-07T18:10:05.659" v="69" actId="20577"/>
        <pc:sldMkLst>
          <pc:docMk/>
          <pc:sldMk cId="4046883456" sldId="268"/>
        </pc:sldMkLst>
        <pc:spChg chg="mod">
          <ac:chgData name="(Student  C00301121) Tymoteusz Walichnowski" userId="S::c00301121@setu.ie::14d8f1b1-72b7-4dde-9452-ed6b4fab3aca" providerId="AD" clId="Web-{441F799C-D9DC-AAE8-DD4C-B2D71218B97D}" dt="2025-04-07T18:10:05.659" v="69" actId="20577"/>
          <ac:spMkLst>
            <pc:docMk/>
            <pc:sldMk cId="4046883456" sldId="268"/>
            <ac:spMk id="5" creationId="{120624F9-0540-7F22-27FA-878E716A9EB8}"/>
          </ac:spMkLst>
        </pc:spChg>
      </pc:sldChg>
      <pc:sldChg chg="new del">
        <pc:chgData name="(Student  C00301121) Tymoteusz Walichnowski" userId="S::c00301121@setu.ie::14d8f1b1-72b7-4dde-9452-ed6b4fab3aca" providerId="AD" clId="Web-{441F799C-D9DC-AAE8-DD4C-B2D71218B97D}" dt="2025-04-07T18:09:52.987" v="63"/>
        <pc:sldMkLst>
          <pc:docMk/>
          <pc:sldMk cId="622600380" sldId="286"/>
        </pc:sldMkLst>
      </pc:sldChg>
    </pc:docChg>
  </pc:docChgLst>
  <pc:docChgLst>
    <pc:chgData name="(Student  C00301316) Elisabeth Sykorova" userId="S::c00301316@setu.ie::bf0fdc75-d0f9-4f22-b86a-fb32dc9f23cc" providerId="AD" clId="Web-{05104B97-F840-D72E-7F7A-B904C22B1CE3}"/>
    <pc:docChg chg="modSld">
      <pc:chgData name="(Student  C00301316) Elisabeth Sykorova" userId="S::c00301316@setu.ie::bf0fdc75-d0f9-4f22-b86a-fb32dc9f23cc" providerId="AD" clId="Web-{05104B97-F840-D72E-7F7A-B904C22B1CE3}" dt="2025-04-07T15:47:09.970" v="0"/>
      <pc:docMkLst>
        <pc:docMk/>
      </pc:docMkLst>
      <pc:sldChg chg="mod setBg">
        <pc:chgData name="(Student  C00301316) Elisabeth Sykorova" userId="S::c00301316@setu.ie::bf0fdc75-d0f9-4f22-b86a-fb32dc9f23cc" providerId="AD" clId="Web-{05104B97-F840-D72E-7F7A-B904C22B1CE3}" dt="2025-04-07T15:47:09.970" v="0"/>
        <pc:sldMkLst>
          <pc:docMk/>
          <pc:sldMk cId="109857222" sldId="25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gif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david-hajek.github.io/Web-UI-Design-Group-Project/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577" y="1829278"/>
            <a:ext cx="6300159" cy="1784680"/>
          </a:xfrm>
          <a:noFill/>
        </p:spPr>
        <p:txBody>
          <a:bodyPr/>
          <a:lstStyle/>
          <a:p>
            <a:pPr algn="l"/>
            <a:r>
              <a:rPr lang="en-US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Merchandise Website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1577" y="3846962"/>
            <a:ext cx="5506528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David Hajek, Elisabeth </a:t>
            </a:r>
            <a:r>
              <a:rPr lang="en-US" sz="2000" err="1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Sykorova</a:t>
            </a:r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, Tymoteusz </a:t>
            </a:r>
            <a:r>
              <a:rPr lang="en-US" sz="2000" err="1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Walichnowski</a:t>
            </a:r>
            <a:endParaRPr lang="en-US" sz="2000" err="1">
              <a:solidFill>
                <a:schemeClr val="bg1">
                  <a:lumMod val="95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131EE-63F1-2894-D7B6-43728F4D2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68E6400-A06E-28CC-FDFB-9532A118CC50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Analyzed Website 3</a:t>
            </a:r>
            <a:endParaRPr lang="cs-CZ" sz="2800" dirty="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CBC70A-732C-9C0F-9FEB-B2A2E18FCA02}"/>
              </a:ext>
            </a:extLst>
          </p:cNvPr>
          <p:cNvSpPr txBox="1"/>
          <p:nvPr/>
        </p:nvSpPr>
        <p:spPr>
          <a:xfrm>
            <a:off x="5391507" y="6171831"/>
            <a:ext cx="14089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chemeClr val="bg1">
                    <a:lumMod val="95000"/>
                  </a:schemeClr>
                </a:solidFill>
                <a:effectLst/>
                <a:latin typeface="Unbounded" pitchFamily="2" charset="-18"/>
              </a:rPr>
              <a:t>corru.store</a:t>
            </a:r>
            <a:endParaRPr lang="cs-CZ" dirty="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F3A987-6F3B-4E0F-A7AE-61220B9B7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181" y="629990"/>
            <a:ext cx="9899634" cy="545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728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39107-4FB6-3B70-F63F-05D39956B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ABB30C-1B2C-ECC3-C07B-39D9A14725D4}"/>
              </a:ext>
            </a:extLst>
          </p:cNvPr>
          <p:cNvSpPr txBox="1">
            <a:spLocks/>
          </p:cNvSpPr>
          <p:nvPr/>
        </p:nvSpPr>
        <p:spPr>
          <a:xfrm>
            <a:off x="252957" y="-470611"/>
            <a:ext cx="9409980" cy="1932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>
                <a:solidFill>
                  <a:srgbClr val="F2F2F2"/>
                </a:solidFill>
                <a:latin typeface="Unbounded" pitchFamily="2" charset="-18"/>
              </a:rPr>
              <a:t>Creating User Personas</a:t>
            </a:r>
            <a:endParaRPr lang="en-US" sz="4000">
              <a:latin typeface="Unbounded" pitchFamily="2" charset="-1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FC247D-BD23-D6E7-7630-48F827640030}"/>
              </a:ext>
            </a:extLst>
          </p:cNvPr>
          <p:cNvSpPr txBox="1"/>
          <p:nvPr/>
        </p:nvSpPr>
        <p:spPr>
          <a:xfrm>
            <a:off x="2031877" y="1572768"/>
            <a:ext cx="3455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1</a:t>
            </a:r>
            <a:endParaRPr lang="cs-CZ" sz="20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5E7CA6-574F-D629-27CA-E3525E63E70B}"/>
              </a:ext>
            </a:extLst>
          </p:cNvPr>
          <p:cNvSpPr txBox="1"/>
          <p:nvPr/>
        </p:nvSpPr>
        <p:spPr>
          <a:xfrm>
            <a:off x="5776239" y="1617088"/>
            <a:ext cx="3455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2</a:t>
            </a:r>
            <a:endParaRPr lang="cs-CZ" sz="20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87A878-4BE4-189B-34BE-85BE19D90D86}"/>
              </a:ext>
            </a:extLst>
          </p:cNvPr>
          <p:cNvSpPr txBox="1"/>
          <p:nvPr/>
        </p:nvSpPr>
        <p:spPr>
          <a:xfrm>
            <a:off x="9866166" y="1617088"/>
            <a:ext cx="3455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3</a:t>
            </a:r>
            <a:endParaRPr lang="cs-CZ" sz="20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250DE2C-58EA-862C-BE08-F9E96028BE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98"/>
          <a:stretch/>
        </p:blipFill>
        <p:spPr bwMode="auto">
          <a:xfrm>
            <a:off x="369145" y="2172578"/>
            <a:ext cx="3325463" cy="345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DDEA9F18-9512-19C1-1356-AA41B7CF0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82" b="34586"/>
          <a:stretch/>
        </p:blipFill>
        <p:spPr bwMode="auto">
          <a:xfrm>
            <a:off x="4145763" y="2172578"/>
            <a:ext cx="3727689" cy="34525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C6C6C6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92E1ED79-08DE-B030-45A8-024EA99EE9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62" b="17295"/>
          <a:stretch/>
        </p:blipFill>
        <p:spPr bwMode="auto">
          <a:xfrm>
            <a:off x="8324608" y="2152751"/>
            <a:ext cx="3533959" cy="3472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6589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15ADB-167A-8266-E9BA-C142B6ACA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711F963-5321-C21D-4510-4C73F17DF0A5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User Persona 1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DA14908-F4ED-114F-9ADD-D00E4BEDD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048" y="671424"/>
            <a:ext cx="8361904" cy="5660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1661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A8591-2D83-BE5C-B6A5-222604DF5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20E5970-B776-113E-B2D3-C5676DF42453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User Persona 2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E84580D-9039-C53D-08A9-CA8A1B781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1705" y="693372"/>
            <a:ext cx="6328589" cy="56556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C6C6C6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05272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A7638-9C47-6EA6-630E-1C84ADDEE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162887-B6A6-5636-3F73-F40A36D99050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User Persona 3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F435913-1370-19EF-4E70-C212BD1C2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3940" y="479258"/>
            <a:ext cx="5024120" cy="5899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673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DD56D-D428-829E-415C-AE6F71DE2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181DC7F-33D9-2081-FFC8-AC5117A1B2DB}"/>
              </a:ext>
            </a:extLst>
          </p:cNvPr>
          <p:cNvSpPr txBox="1">
            <a:spLocks/>
          </p:cNvSpPr>
          <p:nvPr/>
        </p:nvSpPr>
        <p:spPr>
          <a:xfrm>
            <a:off x="506082" y="2501907"/>
            <a:ext cx="7550989" cy="18541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Goals &amp;</a:t>
            </a:r>
            <a:b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</a:br>
            <a: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Value Proposition</a:t>
            </a:r>
          </a:p>
        </p:txBody>
      </p:sp>
    </p:spTree>
    <p:extLst>
      <p:ext uri="{BB962C8B-B14F-4D97-AF65-F5344CB8AC3E}">
        <p14:creationId xmlns:p14="http://schemas.microsoft.com/office/powerpoint/2010/main" val="2878546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A4E45-06ED-53C7-8BB1-CF7815B76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9E663-F1D4-45B5-F14F-D0327156436A}"/>
              </a:ext>
            </a:extLst>
          </p:cNvPr>
          <p:cNvSpPr txBox="1">
            <a:spLocks/>
          </p:cNvSpPr>
          <p:nvPr/>
        </p:nvSpPr>
        <p:spPr>
          <a:xfrm>
            <a:off x="1391010" y="2462841"/>
            <a:ext cx="9409980" cy="1932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1800" b="0" i="0">
                <a:solidFill>
                  <a:srgbClr val="F2F2F2"/>
                </a:solidFill>
                <a:effectLst/>
                <a:latin typeface="Unbounded" pitchFamily="2" charset="-18"/>
              </a:rPr>
              <a:t>&gt; Combine the </a:t>
            </a:r>
            <a:r>
              <a:rPr lang="en-US" sz="1800" b="0" i="1">
                <a:solidFill>
                  <a:srgbClr val="F2F2F2"/>
                </a:solidFill>
                <a:effectLst/>
                <a:latin typeface="Unbounded" pitchFamily="2" charset="-18"/>
              </a:rPr>
              <a:t>uniqueness and aesthetic appeal</a:t>
            </a:r>
            <a:r>
              <a:rPr lang="en-US" sz="1800" b="0" i="0">
                <a:solidFill>
                  <a:srgbClr val="F2F2F2"/>
                </a:solidFill>
                <a:effectLst/>
                <a:latin typeface="Unbounded" pitchFamily="2" charset="-18"/>
              </a:rPr>
              <a:t> of heavily stylized sites that omit accessibility and usability, and the practical aspect of less visually interesting sites that have </a:t>
            </a:r>
            <a:r>
              <a:rPr lang="en-US" sz="1800" b="0" i="1">
                <a:solidFill>
                  <a:srgbClr val="F2F2F2"/>
                </a:solidFill>
                <a:effectLst/>
                <a:latin typeface="Unbounded" pitchFamily="2" charset="-18"/>
              </a:rPr>
              <a:t>user-friendly design and features</a:t>
            </a:r>
            <a:r>
              <a:rPr lang="en-US" sz="1800" b="0" i="0">
                <a:solidFill>
                  <a:srgbClr val="F2F2F2"/>
                </a:solidFill>
                <a:effectLst/>
                <a:latin typeface="Unbounded" pitchFamily="2" charset="-18"/>
              </a:rPr>
              <a:t>. </a:t>
            </a:r>
            <a:endParaRPr lang="cs-CZ" sz="2800">
              <a:solidFill>
                <a:srgbClr val="F2F2F2"/>
              </a:solidFill>
              <a:latin typeface="Unbounded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92181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28826-330E-726A-B4CF-8F8029C8D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20624F9-0540-7F22-27FA-878E716A9EB8}"/>
              </a:ext>
            </a:extLst>
          </p:cNvPr>
          <p:cNvSpPr txBox="1">
            <a:spLocks/>
          </p:cNvSpPr>
          <p:nvPr/>
        </p:nvSpPr>
        <p:spPr>
          <a:xfrm>
            <a:off x="506083" y="2501907"/>
            <a:ext cx="5092460" cy="18541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solidFill>
                  <a:srgbClr val="F2F2F2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Preliminary</a:t>
            </a:r>
            <a:br>
              <a:rPr lang="en-US" sz="5400"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</a:br>
            <a:r>
              <a:rPr lang="en-US" sz="5400">
                <a:solidFill>
                  <a:srgbClr val="F2F2F2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Designs &amp; Feedback</a:t>
            </a:r>
          </a:p>
        </p:txBody>
      </p:sp>
    </p:spTree>
    <p:extLst>
      <p:ext uri="{BB962C8B-B14F-4D97-AF65-F5344CB8AC3E}">
        <p14:creationId xmlns:p14="http://schemas.microsoft.com/office/powerpoint/2010/main" val="404688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DA94A08-7FB0-79B7-906C-0C9E5608ABFA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Wireframes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24D6BD-3927-9E1F-4CE0-6369D382F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28" y="582404"/>
            <a:ext cx="11084943" cy="58821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D021D4-BF06-71C6-9713-3FBAD686489A}"/>
              </a:ext>
            </a:extLst>
          </p:cNvPr>
          <p:cNvSpPr txBox="1"/>
          <p:nvPr/>
        </p:nvSpPr>
        <p:spPr>
          <a:xfrm>
            <a:off x="5546783" y="6464526"/>
            <a:ext cx="10984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(</a:t>
            </a:r>
            <a:r>
              <a:rPr lang="en-US" sz="1400" err="1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Penpot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)</a:t>
            </a:r>
            <a:endParaRPr lang="cs-CZ" sz="14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188088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60DA7D-6D3A-1113-04E7-15B0C6C29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461E610-C508-1842-3FDC-4767CB8A71D4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Wireframes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8772AE-D4D4-AD9C-29FD-26828D8E2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850" y="1101899"/>
            <a:ext cx="10174299" cy="46542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2F22EF-BB63-9FB4-0DCD-49A6F1D29DE2}"/>
              </a:ext>
            </a:extLst>
          </p:cNvPr>
          <p:cNvSpPr txBox="1"/>
          <p:nvPr/>
        </p:nvSpPr>
        <p:spPr>
          <a:xfrm>
            <a:off x="5546783" y="5825735"/>
            <a:ext cx="10984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(</a:t>
            </a:r>
            <a:r>
              <a:rPr lang="en-US" sz="1400" err="1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Penpot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)</a:t>
            </a:r>
            <a:endParaRPr lang="cs-CZ" sz="14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873771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500ADD9-1FF3-AA57-329B-17B4DB38F2FB}"/>
              </a:ext>
            </a:extLst>
          </p:cNvPr>
          <p:cNvSpPr txBox="1">
            <a:spLocks/>
          </p:cNvSpPr>
          <p:nvPr/>
        </p:nvSpPr>
        <p:spPr>
          <a:xfrm>
            <a:off x="506082" y="2501907"/>
            <a:ext cx="7778381" cy="18541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Introduction &amp; Theme Rationale</a:t>
            </a:r>
          </a:p>
        </p:txBody>
      </p:sp>
    </p:spTree>
    <p:extLst>
      <p:ext uri="{BB962C8B-B14F-4D97-AF65-F5344CB8AC3E}">
        <p14:creationId xmlns:p14="http://schemas.microsoft.com/office/powerpoint/2010/main" val="149226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7DBE3-CF1E-8D86-3A74-DFF50F7692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CFC27E0-9DCA-DEA1-2AD9-F4221E930A52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Site Map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33B97D0-91B9-248E-CA8A-A9697F470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796" y="675640"/>
            <a:ext cx="9644408" cy="550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2762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199A6-6E0A-0CD8-6CFD-12130ADC3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9409691-1B46-264A-957E-8FEBA1A55F8A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User Flows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C0B29F-1013-CABA-5E90-468C128587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980"/>
          <a:stretch/>
        </p:blipFill>
        <p:spPr>
          <a:xfrm>
            <a:off x="316302" y="815555"/>
            <a:ext cx="11559396" cy="522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00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21D89-9713-BFB0-095C-8D6701D20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CD214F4-EB27-BC11-2F7C-A58A1535DB49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err="1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Moodboard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5" name="Picture 4" descr="A screenshot of a screen&#10;&#10;AI-generated content may be incorrect.">
            <a:extLst>
              <a:ext uri="{FF2B5EF4-FFF2-40B4-BE49-F238E27FC236}">
                <a16:creationId xmlns:a16="http://schemas.microsoft.com/office/drawing/2014/main" id="{EE210A6B-4429-7C79-2F98-CAA81F301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639" y="128688"/>
            <a:ext cx="4948721" cy="660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474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15EE05-FE86-316E-BC52-F95543584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6757807-815D-A655-57A4-A85BE330E3CB}"/>
              </a:ext>
            </a:extLst>
          </p:cNvPr>
          <p:cNvSpPr txBox="1">
            <a:spLocks/>
          </p:cNvSpPr>
          <p:nvPr/>
        </p:nvSpPr>
        <p:spPr>
          <a:xfrm>
            <a:off x="497456" y="2501907"/>
            <a:ext cx="7550989" cy="18541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Development &amp;</a:t>
            </a:r>
            <a:b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</a:br>
            <a: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Responsiveness</a:t>
            </a:r>
          </a:p>
        </p:txBody>
      </p:sp>
    </p:spTree>
    <p:extLst>
      <p:ext uri="{BB962C8B-B14F-4D97-AF65-F5344CB8AC3E}">
        <p14:creationId xmlns:p14="http://schemas.microsoft.com/office/powerpoint/2010/main" val="207472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0F679E-00D3-ACDB-EC10-021F38BB9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7E996-198A-4D67-10A9-EE29A3778010}"/>
              </a:ext>
            </a:extLst>
          </p:cNvPr>
          <p:cNvSpPr txBox="1">
            <a:spLocks/>
          </p:cNvSpPr>
          <p:nvPr/>
        </p:nvSpPr>
        <p:spPr>
          <a:xfrm>
            <a:off x="252957" y="-470611"/>
            <a:ext cx="9409980" cy="1932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>
                <a:solidFill>
                  <a:srgbClr val="F2F2F2"/>
                </a:solidFill>
                <a:latin typeface="Unbounded" pitchFamily="2" charset="-18"/>
              </a:rPr>
              <a:t>Svelte Setup</a:t>
            </a:r>
            <a:endParaRPr lang="en-US" sz="4000">
              <a:latin typeface="Unbounded" pitchFamily="2" charset="-18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0869658-EC16-629F-D14F-4EAF3F996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1204" y="1197366"/>
            <a:ext cx="3045773" cy="46216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F0DF185-F6D8-C6F9-9F00-C462E5DB99FC}"/>
              </a:ext>
            </a:extLst>
          </p:cNvPr>
          <p:cNvSpPr txBox="1">
            <a:spLocks/>
          </p:cNvSpPr>
          <p:nvPr/>
        </p:nvSpPr>
        <p:spPr>
          <a:xfrm>
            <a:off x="6853303" y="3944842"/>
            <a:ext cx="2621253" cy="1932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1800">
                <a:solidFill>
                  <a:srgbClr val="F2F2F2"/>
                </a:solidFill>
                <a:latin typeface="Unbounded" pitchFamily="2" charset="-18"/>
              </a:rPr>
              <a:t>Dream setup </a:t>
            </a:r>
            <a:r>
              <a:rPr lang="en-US" sz="1800">
                <a:solidFill>
                  <a:srgbClr val="F2F2F2"/>
                </a:solidFill>
                <a:ea typeface="+mj-lt"/>
                <a:cs typeface="+mj-lt"/>
              </a:rPr>
              <a:t>→</a:t>
            </a:r>
            <a:endParaRPr lang="en-US" sz="1800">
              <a:solidFill>
                <a:srgbClr val="F2F2F2"/>
              </a:solidFill>
              <a:latin typeface="Unbounded" pitchFamily="2" charset="-18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F9FCB05-1A4D-F7A8-285E-7812A64CF8C7}"/>
              </a:ext>
            </a:extLst>
          </p:cNvPr>
          <p:cNvSpPr txBox="1">
            <a:spLocks/>
          </p:cNvSpPr>
          <p:nvPr/>
        </p:nvSpPr>
        <p:spPr>
          <a:xfrm>
            <a:off x="232927" y="980840"/>
            <a:ext cx="8618291" cy="41193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sz="1800">
                <a:solidFill>
                  <a:srgbClr val="F2F2F2"/>
                </a:solidFill>
                <a:latin typeface="Unbounded" pitchFamily="2" charset="-18"/>
              </a:rPr>
              <a:t>Using .JS to store data throughout the store page (products and their info)</a:t>
            </a:r>
            <a:endParaRPr lang="en-US">
              <a:latin typeface="Unbounded" pitchFamily="2" charset="-18"/>
            </a:endParaRPr>
          </a:p>
        </p:txBody>
      </p:sp>
      <p:pic>
        <p:nvPicPr>
          <p:cNvPr id="12" name="Picture 11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7ADEB8B-7D60-0286-B0FD-F30FFB68D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99" y="2181883"/>
            <a:ext cx="7800975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52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39057BB-2B5C-5C6F-3408-E0263C63C7D5}"/>
              </a:ext>
            </a:extLst>
          </p:cNvPr>
          <p:cNvSpPr txBox="1">
            <a:spLocks/>
          </p:cNvSpPr>
          <p:nvPr/>
        </p:nvSpPr>
        <p:spPr>
          <a:xfrm>
            <a:off x="224022" y="-467632"/>
            <a:ext cx="9409980" cy="1932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>
                <a:solidFill>
                  <a:srgbClr val="F2F2F2"/>
                </a:solidFill>
                <a:latin typeface="Unbounded" pitchFamily="2" charset="-18"/>
              </a:rPr>
              <a:t>Mobile Layout(s)</a:t>
            </a:r>
            <a:endParaRPr lang="en-US" sz="4000">
              <a:latin typeface="Unbounded" pitchFamily="2" charset="-18"/>
            </a:endParaRPr>
          </a:p>
        </p:txBody>
      </p:sp>
      <p:pic>
        <p:nvPicPr>
          <p:cNvPr id="8" name="Picture 7" descr="A screenshot of a black shirt&#10;&#10;AI-generated content may be incorrect.">
            <a:extLst>
              <a:ext uri="{FF2B5EF4-FFF2-40B4-BE49-F238E27FC236}">
                <a16:creationId xmlns:a16="http://schemas.microsoft.com/office/drawing/2014/main" id="{BBB7F0B5-411D-08BE-196F-0B2B4BBA2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99339"/>
            <a:ext cx="6105897" cy="3267143"/>
          </a:xfrm>
          <a:prstGeom prst="rect">
            <a:avLst/>
          </a:prstGeom>
        </p:spPr>
      </p:pic>
      <p:pic>
        <p:nvPicPr>
          <p:cNvPr id="9" name="Picture 8" descr="A screenshot of a clothing store&#10;&#10;AI-generated content may be incorrect.">
            <a:extLst>
              <a:ext uri="{FF2B5EF4-FFF2-40B4-BE49-F238E27FC236}">
                <a16:creationId xmlns:a16="http://schemas.microsoft.com/office/drawing/2014/main" id="{CBA78D8E-55F0-20DE-B47A-17295B06C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300" y="1862444"/>
            <a:ext cx="5838701" cy="313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294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group of t-shirts and pants&#10;&#10;AI-generated content may be incorrect.">
            <a:extLst>
              <a:ext uri="{FF2B5EF4-FFF2-40B4-BE49-F238E27FC236}">
                <a16:creationId xmlns:a16="http://schemas.microsoft.com/office/drawing/2014/main" id="{474CE9F7-D9CC-4C0D-4774-BD170A7C2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0358" y="1197580"/>
            <a:ext cx="8338457" cy="526106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72A4073-91EB-329C-E17B-A4D3164D75E0}"/>
              </a:ext>
            </a:extLst>
          </p:cNvPr>
          <p:cNvSpPr txBox="1">
            <a:spLocks/>
          </p:cNvSpPr>
          <p:nvPr/>
        </p:nvSpPr>
        <p:spPr>
          <a:xfrm>
            <a:off x="158036" y="-332452"/>
            <a:ext cx="4734004" cy="13009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>
                <a:solidFill>
                  <a:srgbClr val="F2F2F2"/>
                </a:solidFill>
                <a:latin typeface="Unbounded" pitchFamily="2" charset="-18"/>
              </a:rPr>
              <a:t> Interaction</a:t>
            </a:r>
            <a:endParaRPr lang="en-US" sz="4000">
              <a:latin typeface="Unbounded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2946077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sweatshirt with a cat image on it&#10;&#10;AI-generated content may be incorrect.">
            <a:extLst>
              <a:ext uri="{FF2B5EF4-FFF2-40B4-BE49-F238E27FC236}">
                <a16:creationId xmlns:a16="http://schemas.microsoft.com/office/drawing/2014/main" id="{AAA46338-AFF5-CEE8-AD82-120463704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712" y="887247"/>
            <a:ext cx="9133114" cy="573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7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9AE80E8-2E39-09BD-8968-16FE0D58B3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1" y="1022419"/>
            <a:ext cx="8567056" cy="5326379"/>
          </a:xfrm>
        </p:spPr>
      </p:pic>
    </p:spTree>
    <p:extLst>
      <p:ext uri="{BB962C8B-B14F-4D97-AF65-F5344CB8AC3E}">
        <p14:creationId xmlns:p14="http://schemas.microsoft.com/office/powerpoint/2010/main" val="1535608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E94CF3-35A9-8E1D-7EB8-77A54501F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A4E48F-BA1F-CC0F-BB1A-CBBFC12D0A82}"/>
              </a:ext>
            </a:extLst>
          </p:cNvPr>
          <p:cNvSpPr txBox="1">
            <a:spLocks/>
          </p:cNvSpPr>
          <p:nvPr/>
        </p:nvSpPr>
        <p:spPr>
          <a:xfrm>
            <a:off x="497456" y="2501907"/>
            <a:ext cx="7550989" cy="18541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Testing, Optimisation &amp; Deployment</a:t>
            </a:r>
          </a:p>
        </p:txBody>
      </p:sp>
    </p:spTree>
    <p:extLst>
      <p:ext uri="{BB962C8B-B14F-4D97-AF65-F5344CB8AC3E}">
        <p14:creationId xmlns:p14="http://schemas.microsoft.com/office/powerpoint/2010/main" val="289794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99B19-7D52-F1BE-CDEE-3B8577707C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5763D-B7BF-D7F2-C05C-7DA3B81732EB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1. Wanted to create a shopping website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705EA6-EFF6-4500-8D80-BFEFDB958C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397"/>
          <a:stretch/>
        </p:blipFill>
        <p:spPr>
          <a:xfrm>
            <a:off x="431259" y="785016"/>
            <a:ext cx="4299922" cy="52879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94CC50-02A8-5B14-0F64-95C90AC2D6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040"/>
          <a:stretch/>
        </p:blipFill>
        <p:spPr>
          <a:xfrm>
            <a:off x="5360670" y="785016"/>
            <a:ext cx="6323126" cy="21996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5534EE1-9A2C-9B77-9566-0571B25B02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7291" y="3254813"/>
            <a:ext cx="6326505" cy="28181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6FE607B-6A93-556B-B070-A278D60C0559}"/>
              </a:ext>
            </a:extLst>
          </p:cNvPr>
          <p:cNvSpPr txBox="1"/>
          <p:nvPr/>
        </p:nvSpPr>
        <p:spPr>
          <a:xfrm>
            <a:off x="3172193" y="6268819"/>
            <a:ext cx="58476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>
                <a:solidFill>
                  <a:schemeClr val="bg1">
                    <a:lumMod val="95000"/>
                  </a:schemeClr>
                </a:solidFill>
                <a:effectLst/>
                <a:latin typeface="Unbounded" pitchFamily="2" charset="-18"/>
              </a:rPr>
              <a:t>- screenshots from our Figma work board</a:t>
            </a:r>
            <a:endParaRPr lang="cs-CZ" sz="14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791469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784C0-B78B-F936-E990-1D36C1D05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1677B-8164-6BD6-05BB-614A560183AF}"/>
              </a:ext>
            </a:extLst>
          </p:cNvPr>
          <p:cNvSpPr txBox="1">
            <a:spLocks/>
          </p:cNvSpPr>
          <p:nvPr/>
        </p:nvSpPr>
        <p:spPr>
          <a:xfrm>
            <a:off x="1391010" y="1022985"/>
            <a:ext cx="9409980" cy="4343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1800" b="0" i="0" dirty="0">
                <a:solidFill>
                  <a:srgbClr val="F2F2F2"/>
                </a:solidFill>
                <a:effectLst/>
                <a:latin typeface="Unbounded" pitchFamily="2" charset="-18"/>
              </a:rPr>
              <a:t>We asked classmates to test our website and recorded their responses. </a:t>
            </a:r>
          </a:p>
          <a:p>
            <a:pPr>
              <a:lnSpc>
                <a:spcPct val="150000"/>
              </a:lnSpc>
            </a:pPr>
            <a:r>
              <a:rPr lang="en-US" sz="1800" b="0" i="0" dirty="0">
                <a:solidFill>
                  <a:srgbClr val="F2F2F2"/>
                </a:solidFill>
                <a:effectLst/>
                <a:latin typeface="Unbounded" pitchFamily="2" charset="-18"/>
              </a:rPr>
              <a:t>Overall, the results were positive, but </a:t>
            </a:r>
            <a:r>
              <a:rPr lang="en-US" sz="1800" dirty="0">
                <a:solidFill>
                  <a:srgbClr val="F2F2F2"/>
                </a:solidFill>
                <a:latin typeface="Unbounded" pitchFamily="2" charset="-18"/>
              </a:rPr>
              <a:t>a </a:t>
            </a:r>
            <a:r>
              <a:rPr lang="en-US" sz="1800" b="0" i="0" dirty="0">
                <a:solidFill>
                  <a:srgbClr val="F2F2F2"/>
                </a:solidFill>
                <a:effectLst/>
                <a:latin typeface="Unbounded" pitchFamily="2" charset="-18"/>
              </a:rPr>
              <a:t>key issues came up: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F2F2F2"/>
                </a:solidFill>
                <a:effectLst/>
                <a:latin typeface="Unbounded" pitchFamily="2" charset="-18"/>
              </a:rPr>
              <a:t>The navigation scheme wa</a:t>
            </a:r>
            <a:r>
              <a:rPr lang="en-US" sz="1800" dirty="0">
                <a:solidFill>
                  <a:srgbClr val="F2F2F2"/>
                </a:solidFill>
                <a:latin typeface="Unbounded" pitchFamily="2" charset="-18"/>
              </a:rPr>
              <a:t>s very simple, with all the categories being at the top of the webpage and the about/contact being at the footer</a:t>
            </a:r>
            <a:endParaRPr lang="en-US" sz="1800" b="0" i="0" dirty="0">
              <a:solidFill>
                <a:srgbClr val="F2F2F2"/>
              </a:solidFill>
              <a:effectLst/>
              <a:latin typeface="Unbounded" pitchFamily="2" charset="-18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F2F2F2"/>
                </a:solidFill>
                <a:effectLst/>
                <a:latin typeface="Unbounded" pitchFamily="2" charset="-18"/>
              </a:rPr>
              <a:t>They found it easy to browse the home page for items and find whatever they were searching for, nothing on the site was too visually overstimulating.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F2F2F2"/>
                </a:solidFill>
                <a:effectLst/>
                <a:latin typeface="Unbounded" pitchFamily="2" charset="-18"/>
              </a:rPr>
              <a:t>They attempted to exit out of the cart tab by clicking outside of it, which is a key feature of many shopping sites that was absent from our own.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071512-A263-F3F8-0746-C8ACF23EEFC9}"/>
              </a:ext>
            </a:extLst>
          </p:cNvPr>
          <p:cNvSpPr txBox="1">
            <a:spLocks/>
          </p:cNvSpPr>
          <p:nvPr/>
        </p:nvSpPr>
        <p:spPr>
          <a:xfrm>
            <a:off x="240332" y="-186522"/>
            <a:ext cx="4212796" cy="13009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200">
                <a:solidFill>
                  <a:srgbClr val="F2F2F2"/>
                </a:solidFill>
                <a:latin typeface="Unbounded" pitchFamily="2" charset="-18"/>
              </a:rPr>
              <a:t>Usability Tests</a:t>
            </a:r>
            <a:endParaRPr lang="en-US" sz="3200">
              <a:latin typeface="Unbounded" pitchFamily="2" charset="-1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DA8EA2-33EE-3080-947D-876FA69B2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784" y="5835015"/>
            <a:ext cx="9274431" cy="473288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25047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91ADE20-3331-AF92-3D33-2D5F0D9BA0D0}"/>
              </a:ext>
            </a:extLst>
          </p:cNvPr>
          <p:cNvSpPr txBox="1">
            <a:spLocks/>
          </p:cNvSpPr>
          <p:nvPr/>
        </p:nvSpPr>
        <p:spPr>
          <a:xfrm>
            <a:off x="920496" y="1142048"/>
            <a:ext cx="9409980" cy="4343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>
                <a:solidFill>
                  <a:srgbClr val="F2F2F2"/>
                </a:solidFill>
                <a:effectLst/>
                <a:latin typeface="Unbounded" pitchFamily="2" charset="-18"/>
              </a:rPr>
              <a:t>There weren’t many performance improvements that we had to make while working on the site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F2F2F2"/>
                </a:solidFill>
                <a:latin typeface="Unbounded" pitchFamily="2" charset="-18"/>
              </a:rPr>
              <a:t>The category system -&gt; one home page, that would </a:t>
            </a:r>
            <a:r>
              <a:rPr lang="en-US" sz="1800" i="1">
                <a:solidFill>
                  <a:srgbClr val="F2F2F2"/>
                </a:solidFill>
                <a:latin typeface="Unbounded" pitchFamily="2" charset="-18"/>
              </a:rPr>
              <a:t>*filter* </a:t>
            </a:r>
            <a:r>
              <a:rPr lang="en-US" sz="1800">
                <a:solidFill>
                  <a:srgbClr val="F2F2F2"/>
                </a:solidFill>
                <a:latin typeface="Unbounded" pitchFamily="2" charset="-18"/>
              </a:rPr>
              <a:t>items instead of a separate page for each category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0">
              <a:solidFill>
                <a:srgbClr val="F2F2F2"/>
              </a:solidFill>
              <a:effectLst/>
              <a:latin typeface="Unbounded" pitchFamily="2" charset="-18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>
              <a:solidFill>
                <a:srgbClr val="F2F2F2"/>
              </a:solidFill>
              <a:latin typeface="Unbounded" pitchFamily="2" charset="-18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0">
              <a:solidFill>
                <a:srgbClr val="F2F2F2"/>
              </a:solidFill>
              <a:effectLst/>
              <a:latin typeface="Unbounded" pitchFamily="2" charset="-18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>
              <a:solidFill>
                <a:srgbClr val="F2F2F2"/>
              </a:solidFill>
              <a:latin typeface="Unbounded" pitchFamily="2" charset="-18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>
                <a:solidFill>
                  <a:srgbClr val="F2F2F2"/>
                </a:solidFill>
                <a:effectLst/>
                <a:latin typeface="Unbounded" pitchFamily="2" charset="-18"/>
              </a:rPr>
              <a:t>A similar system was used for the product page, where we only had one product page, and it would load in the details of whatever the currently selected item was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1D0993-674D-5144-90B1-AEBBAF9C6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3040380"/>
            <a:ext cx="11258550" cy="92392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E2E064A-A449-F364-258D-93A61D65C22E}"/>
              </a:ext>
            </a:extLst>
          </p:cNvPr>
          <p:cNvSpPr txBox="1">
            <a:spLocks/>
          </p:cNvSpPr>
          <p:nvPr/>
        </p:nvSpPr>
        <p:spPr>
          <a:xfrm>
            <a:off x="231188" y="-3267"/>
            <a:ext cx="6837124" cy="10639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200">
                <a:solidFill>
                  <a:srgbClr val="F2F2F2"/>
                </a:solidFill>
                <a:latin typeface="Unbounded" pitchFamily="2" charset="-18"/>
              </a:rPr>
              <a:t>Performance Improvements</a:t>
            </a:r>
            <a:endParaRPr lang="en-US" sz="3200">
              <a:latin typeface="Unbounded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07482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3EE39B7-4606-367F-4948-9BFEE55B95FE}"/>
              </a:ext>
            </a:extLst>
          </p:cNvPr>
          <p:cNvSpPr txBox="1">
            <a:spLocks/>
          </p:cNvSpPr>
          <p:nvPr/>
        </p:nvSpPr>
        <p:spPr>
          <a:xfrm>
            <a:off x="1181460" y="1297679"/>
            <a:ext cx="9409980" cy="1233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F2F2F2"/>
                </a:solidFill>
                <a:latin typeface="Unbounded" pitchFamily="2" charset="-18"/>
              </a:rPr>
              <a:t>FINAL LIVE URL: </a:t>
            </a:r>
            <a:r>
              <a:rPr lang="en-US" sz="2800" dirty="0">
                <a:solidFill>
                  <a:srgbClr val="F2F2F2"/>
                </a:solidFill>
                <a:latin typeface="Unbounded" pitchFamily="2" charset="-18"/>
                <a:ea typeface="+mj-lt"/>
                <a:cs typeface="+mj-lt"/>
                <a:hlinkClick r:id="rId2"/>
              </a:rPr>
              <a:t>https://david-hajek.github.io/Web-UI-Design-Group-Project/</a:t>
            </a:r>
            <a:endParaRPr lang="en-US" sz="2800" dirty="0">
              <a:latin typeface="Unbounded" pitchFamily="2" charset="-18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6D81CF9-7AC5-7742-0AE7-E30CDBCA1FE9}"/>
              </a:ext>
            </a:extLst>
          </p:cNvPr>
          <p:cNvSpPr txBox="1">
            <a:spLocks/>
          </p:cNvSpPr>
          <p:nvPr/>
        </p:nvSpPr>
        <p:spPr>
          <a:xfrm>
            <a:off x="231188" y="-3268"/>
            <a:ext cx="4953460" cy="13009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200">
                <a:solidFill>
                  <a:srgbClr val="F2F2F2"/>
                </a:solidFill>
                <a:latin typeface="Unbounded" pitchFamily="2" charset="-18"/>
              </a:rPr>
              <a:t>Deployment</a:t>
            </a:r>
            <a:endParaRPr lang="en-US" sz="3200">
              <a:latin typeface="Unbounded" pitchFamily="2" charset="-18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D60BD92-CBEE-47F5-A2A4-820B72DC12F6}"/>
              </a:ext>
            </a:extLst>
          </p:cNvPr>
          <p:cNvSpPr txBox="1">
            <a:spLocks/>
          </p:cNvSpPr>
          <p:nvPr/>
        </p:nvSpPr>
        <p:spPr>
          <a:xfrm>
            <a:off x="1181460" y="3429000"/>
            <a:ext cx="9409980" cy="2524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2F2F2"/>
                </a:solidFill>
                <a:latin typeface="Unbounded" pitchFamily="2" charset="-18"/>
              </a:rPr>
              <a:t>Constant and effective communication is very important when designing website features and implementing them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2F2F2"/>
                </a:solidFill>
                <a:latin typeface="Unbounded" pitchFamily="2" charset="-18"/>
              </a:rPr>
              <a:t>Svelte can be really finnicky and specific with how it wants you to solve problems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2F2F2"/>
                </a:solidFill>
                <a:latin typeface="Unbounded" pitchFamily="2" charset="-18"/>
              </a:rPr>
              <a:t>It can be easy to overlook common user design principles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2F2F2"/>
                </a:solidFill>
                <a:latin typeface="Unbounded" pitchFamily="2" charset="-18"/>
              </a:rPr>
              <a:t>Must have global variables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F2F2F2"/>
              </a:solidFill>
              <a:latin typeface="Unbounded" pitchFamily="2" charset="-18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601C3F1-B456-2DAC-4E7A-9D8393EE4315}"/>
              </a:ext>
            </a:extLst>
          </p:cNvPr>
          <p:cNvSpPr txBox="1">
            <a:spLocks/>
          </p:cNvSpPr>
          <p:nvPr/>
        </p:nvSpPr>
        <p:spPr>
          <a:xfrm>
            <a:off x="383588" y="2406557"/>
            <a:ext cx="5712412" cy="1425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F2F2F2"/>
                </a:solidFill>
                <a:latin typeface="Unbounded" pitchFamily="2" charset="-18"/>
              </a:rPr>
              <a:t>Lessons we Learned</a:t>
            </a:r>
            <a:endParaRPr lang="en-US" sz="3200" dirty="0">
              <a:latin typeface="Unbounded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706558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F677D-C0E4-6097-962B-12ACB1372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1D6BB93-9B4A-FF5C-830A-A031937AD09A}"/>
              </a:ext>
            </a:extLst>
          </p:cNvPr>
          <p:cNvSpPr txBox="1">
            <a:spLocks/>
          </p:cNvSpPr>
          <p:nvPr/>
        </p:nvSpPr>
        <p:spPr>
          <a:xfrm>
            <a:off x="497456" y="2501907"/>
            <a:ext cx="7550989" cy="18541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Reflection &amp;</a:t>
            </a:r>
            <a:b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</a:br>
            <a: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Future Steps</a:t>
            </a:r>
          </a:p>
        </p:txBody>
      </p:sp>
    </p:spTree>
    <p:extLst>
      <p:ext uri="{BB962C8B-B14F-4D97-AF65-F5344CB8AC3E}">
        <p14:creationId xmlns:p14="http://schemas.microsoft.com/office/powerpoint/2010/main" val="1084283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C4530D-1F5E-AF05-DD10-B342E892E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05101-C96B-AB4C-1747-9A9C152418B0}"/>
              </a:ext>
            </a:extLst>
          </p:cNvPr>
          <p:cNvSpPr txBox="1">
            <a:spLocks/>
          </p:cNvSpPr>
          <p:nvPr/>
        </p:nvSpPr>
        <p:spPr>
          <a:xfrm>
            <a:off x="1391010" y="2346635"/>
            <a:ext cx="9409980" cy="25297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F2F2F2"/>
                </a:solidFill>
                <a:effectLst/>
                <a:latin typeface="Unbounded" pitchFamily="2" charset="-18"/>
              </a:rPr>
              <a:t>For our next website, we will be more knowledgeable on website deployment for GitHub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F2F2F2"/>
                </a:solidFill>
                <a:effectLst/>
                <a:latin typeface="Unbounded" pitchFamily="2" charset="-18"/>
              </a:rPr>
              <a:t>Having detailed designs pays off!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2F2F2"/>
                </a:solidFill>
                <a:latin typeface="Unbounded" pitchFamily="2" charset="-18"/>
              </a:rPr>
              <a:t>We will know what to expect from Svelte, and how to handle certain errors when they eventually appear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2F2F2"/>
                </a:solidFill>
                <a:latin typeface="Unbounded" pitchFamily="2" charset="-18"/>
              </a:rPr>
              <a:t>Have fun while doing it! :)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F2F2F2"/>
              </a:solidFill>
              <a:latin typeface="Unbounded" pitchFamily="2" charset="-18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B4B66EB-D78E-D3D1-9681-F194E339B565}"/>
              </a:ext>
            </a:extLst>
          </p:cNvPr>
          <p:cNvSpPr txBox="1">
            <a:spLocks/>
          </p:cNvSpPr>
          <p:nvPr/>
        </p:nvSpPr>
        <p:spPr>
          <a:xfrm>
            <a:off x="231188" y="-3268"/>
            <a:ext cx="10357564" cy="13009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200">
                <a:solidFill>
                  <a:srgbClr val="F2F2F2"/>
                </a:solidFill>
                <a:latin typeface="Unbounded" pitchFamily="2" charset="-18"/>
              </a:rPr>
              <a:t>Takeaways and Potential Enhancements </a:t>
            </a:r>
            <a:endParaRPr lang="en-US" sz="3200">
              <a:latin typeface="Unbounded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081898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DC701-331B-FE64-D04C-3BAE82084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D7C9668-956E-6BB1-7F9C-32F8704BC81C}"/>
              </a:ext>
            </a:extLst>
          </p:cNvPr>
          <p:cNvSpPr txBox="1">
            <a:spLocks/>
          </p:cNvSpPr>
          <p:nvPr/>
        </p:nvSpPr>
        <p:spPr>
          <a:xfrm>
            <a:off x="497456" y="2501907"/>
            <a:ext cx="6748733" cy="18541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Thank you for your attention :) – D, E, T</a:t>
            </a:r>
          </a:p>
        </p:txBody>
      </p:sp>
    </p:spTree>
    <p:extLst>
      <p:ext uri="{BB962C8B-B14F-4D97-AF65-F5344CB8AC3E}">
        <p14:creationId xmlns:p14="http://schemas.microsoft.com/office/powerpoint/2010/main" val="67126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FA25AC-A0F2-1F21-DA6B-28722B355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3F8E0-2646-EC3A-418A-9D04EC850D46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2. Needed a more niche focus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10D89E-B711-3790-E7C9-412250DC3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81195"/>
            <a:ext cx="12192000" cy="34956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74603E-8D43-C940-2345-0702A0F20D6F}"/>
              </a:ext>
            </a:extLst>
          </p:cNvPr>
          <p:cNvSpPr txBox="1"/>
          <p:nvPr/>
        </p:nvSpPr>
        <p:spPr>
          <a:xfrm>
            <a:off x="3172193" y="6268819"/>
            <a:ext cx="58476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>
                <a:solidFill>
                  <a:schemeClr val="bg1">
                    <a:lumMod val="95000"/>
                  </a:schemeClr>
                </a:solidFill>
                <a:effectLst/>
                <a:latin typeface="Unbounded" pitchFamily="2" charset="-18"/>
              </a:rPr>
              <a:t>- screenshots from our Figma work board</a:t>
            </a:r>
            <a:endParaRPr lang="cs-CZ" sz="14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4132429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42256-2F88-358E-E66F-9293E255E2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9898E-0014-868D-81A3-8F02942A6DB3}"/>
              </a:ext>
            </a:extLst>
          </p:cNvPr>
          <p:cNvSpPr txBox="1">
            <a:spLocks/>
          </p:cNvSpPr>
          <p:nvPr/>
        </p:nvSpPr>
        <p:spPr>
          <a:xfrm>
            <a:off x="460705" y="2594768"/>
            <a:ext cx="89464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3. Chosen Theme = Merchandise Website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7259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DC860-883E-B68B-644C-38CB4D2A11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E9BC2-7F7C-3F97-492B-EB4FC8071FE5}"/>
              </a:ext>
            </a:extLst>
          </p:cNvPr>
          <p:cNvSpPr txBox="1">
            <a:spLocks/>
          </p:cNvSpPr>
          <p:nvPr/>
        </p:nvSpPr>
        <p:spPr>
          <a:xfrm>
            <a:off x="523336" y="2501907"/>
            <a:ext cx="5850032" cy="18541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solidFill>
                  <a:schemeClr val="bg1"/>
                </a:solidFill>
                <a:effectLst>
                  <a:glow rad="444500">
                    <a:schemeClr val="bg1">
                      <a:lumMod val="95000"/>
                      <a:alpha val="16000"/>
                    </a:schemeClr>
                  </a:glow>
                </a:effectLst>
                <a:latin typeface="Unbounded" pitchFamily="2" charset="-18"/>
              </a:rPr>
              <a:t>Research &amp; User Insights</a:t>
            </a:r>
            <a:endParaRPr lang="en-US">
              <a:solidFill>
                <a:schemeClr val="bg1"/>
              </a:solidFill>
              <a:latin typeface="Unbounded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355067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E14B4C-177B-D5C0-71EF-A9C1E6A34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38C8523-27A5-8C95-E22A-50B40CB41477}"/>
              </a:ext>
            </a:extLst>
          </p:cNvPr>
          <p:cNvSpPr txBox="1">
            <a:spLocks/>
          </p:cNvSpPr>
          <p:nvPr/>
        </p:nvSpPr>
        <p:spPr>
          <a:xfrm>
            <a:off x="252957" y="-470611"/>
            <a:ext cx="9409980" cy="1932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>
                <a:solidFill>
                  <a:srgbClr val="F2F2F2"/>
                </a:solidFill>
                <a:latin typeface="Unbounded" pitchFamily="2" charset="-18"/>
              </a:rPr>
              <a:t>Websites Analysis </a:t>
            </a:r>
            <a:endParaRPr lang="en-US" sz="4000">
              <a:latin typeface="Unbounded" pitchFamily="2" charset="-1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F8C446-57AA-003E-4C3C-9DCB8FC0FA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489" r="26141"/>
          <a:stretch/>
        </p:blipFill>
        <p:spPr>
          <a:xfrm>
            <a:off x="548640" y="2077336"/>
            <a:ext cx="3234399" cy="3306832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B894B484-CF8C-BDBA-EF21-FBB1ABB689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6" r="23504"/>
          <a:stretch/>
        </p:blipFill>
        <p:spPr bwMode="auto">
          <a:xfrm>
            <a:off x="4328243" y="2077336"/>
            <a:ext cx="3524514" cy="3187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27A250-1470-5045-6128-DF9B80C57CAB}"/>
              </a:ext>
            </a:extLst>
          </p:cNvPr>
          <p:cNvSpPr txBox="1"/>
          <p:nvPr/>
        </p:nvSpPr>
        <p:spPr>
          <a:xfrm>
            <a:off x="548640" y="5265296"/>
            <a:ext cx="35023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sz="14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https://shop.glassanimals.com/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04AFF4-3AEB-E950-DBF4-AB0C9DC391C8}"/>
              </a:ext>
            </a:extLst>
          </p:cNvPr>
          <p:cNvSpPr txBox="1"/>
          <p:nvPr/>
        </p:nvSpPr>
        <p:spPr>
          <a:xfrm>
            <a:off x="4976235" y="5249907"/>
            <a:ext cx="22802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>
                <a:solidFill>
                  <a:schemeClr val="bg1">
                    <a:lumMod val="95000"/>
                  </a:schemeClr>
                </a:solidFill>
                <a:effectLst/>
                <a:latin typeface="Unbounded" pitchFamily="2" charset="-18"/>
              </a:rPr>
              <a:t>store.mxdvs.co </a:t>
            </a:r>
            <a:endParaRPr lang="cs-CZ" sz="14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2550B3-0EFD-3EED-26E5-8487BC7C7F4F}"/>
              </a:ext>
            </a:extLst>
          </p:cNvPr>
          <p:cNvSpPr txBox="1"/>
          <p:nvPr/>
        </p:nvSpPr>
        <p:spPr>
          <a:xfrm>
            <a:off x="9429707" y="5249907"/>
            <a:ext cx="140898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err="1">
                <a:solidFill>
                  <a:schemeClr val="bg1">
                    <a:lumMod val="95000"/>
                  </a:schemeClr>
                </a:solidFill>
                <a:effectLst/>
                <a:latin typeface="Unbounded" pitchFamily="2" charset="-18"/>
              </a:rPr>
              <a:t>corru.store</a:t>
            </a:r>
            <a:endParaRPr lang="cs-CZ" sz="14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1F1553-83F7-3170-3B6D-9D9A6125E5B6}"/>
              </a:ext>
            </a:extLst>
          </p:cNvPr>
          <p:cNvSpPr txBox="1"/>
          <p:nvPr/>
        </p:nvSpPr>
        <p:spPr>
          <a:xfrm>
            <a:off x="2031877" y="1572768"/>
            <a:ext cx="3455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1</a:t>
            </a:r>
            <a:endParaRPr lang="cs-CZ" sz="20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CCBBC8-BC8E-1CCE-EEDC-0BEA6B5DA82D}"/>
              </a:ext>
            </a:extLst>
          </p:cNvPr>
          <p:cNvSpPr txBox="1"/>
          <p:nvPr/>
        </p:nvSpPr>
        <p:spPr>
          <a:xfrm>
            <a:off x="5917718" y="1617088"/>
            <a:ext cx="3455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2</a:t>
            </a:r>
            <a:endParaRPr lang="cs-CZ" sz="20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50B06C-32F9-146E-395E-1484415EF70B}"/>
              </a:ext>
            </a:extLst>
          </p:cNvPr>
          <p:cNvSpPr txBox="1"/>
          <p:nvPr/>
        </p:nvSpPr>
        <p:spPr>
          <a:xfrm>
            <a:off x="9866166" y="1617088"/>
            <a:ext cx="3455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3</a:t>
            </a:r>
            <a:endParaRPr lang="cs-CZ" sz="20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118DA31-367F-4ACB-85BD-15F221FFD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7200" y="2095875"/>
            <a:ext cx="3214282" cy="307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0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A36C1-A1A6-9C68-CA50-528514934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AA6965-D048-8CF0-AC83-7AE49BBDE1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4072"/>
          <a:stretch/>
        </p:blipFill>
        <p:spPr>
          <a:xfrm>
            <a:off x="570781" y="696621"/>
            <a:ext cx="8390339" cy="546475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AA87621-2FC0-2296-B716-C03978D01720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Analyzed Website 1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20944-4203-3D3C-1BE9-3937BB9321D0}"/>
              </a:ext>
            </a:extLst>
          </p:cNvPr>
          <p:cNvSpPr txBox="1"/>
          <p:nvPr/>
        </p:nvSpPr>
        <p:spPr>
          <a:xfrm>
            <a:off x="4344837" y="6338789"/>
            <a:ext cx="35023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sz="1400" dirty="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https://shop.glassanimals.com/</a:t>
            </a:r>
          </a:p>
        </p:txBody>
      </p:sp>
    </p:spTree>
    <p:extLst>
      <p:ext uri="{BB962C8B-B14F-4D97-AF65-F5344CB8AC3E}">
        <p14:creationId xmlns:p14="http://schemas.microsoft.com/office/powerpoint/2010/main" val="1906515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76A7F-E345-AC61-4091-A58712F60C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108C0E-848E-9EC3-EA76-2D046F11F00B}"/>
              </a:ext>
            </a:extLst>
          </p:cNvPr>
          <p:cNvSpPr txBox="1">
            <a:spLocks/>
          </p:cNvSpPr>
          <p:nvPr/>
        </p:nvSpPr>
        <p:spPr>
          <a:xfrm>
            <a:off x="130835" y="-293299"/>
            <a:ext cx="9409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Unbounded" pitchFamily="2" charset="-18"/>
              </a:rPr>
              <a:t>Analyzed Website 2</a:t>
            </a:r>
            <a:endParaRPr lang="cs-CZ" sz="280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D62679-34CC-7DB3-060C-35CE4738C83A}"/>
              </a:ext>
            </a:extLst>
          </p:cNvPr>
          <p:cNvSpPr txBox="1"/>
          <p:nvPr/>
        </p:nvSpPr>
        <p:spPr>
          <a:xfrm>
            <a:off x="4955873" y="6211669"/>
            <a:ext cx="22802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Unbounded" pitchFamily="2" charset="-18"/>
              </a:rPr>
              <a:t>store.mxdvs.co </a:t>
            </a:r>
            <a:endParaRPr lang="cs-CZ" sz="1400" dirty="0">
              <a:solidFill>
                <a:schemeClr val="bg1">
                  <a:lumMod val="95000"/>
                </a:schemeClr>
              </a:solidFill>
              <a:latin typeface="Unbounded" pitchFamily="2" charset="-18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15FB8F8-B2BE-5159-FBA8-F902E829F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796" y="760565"/>
            <a:ext cx="10704405" cy="5336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6538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523</Words>
  <Application>Microsoft Office PowerPoint</Application>
  <PresentationFormat>Widescreen</PresentationFormat>
  <Paragraphs>74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Aptos</vt:lpstr>
      <vt:lpstr>Aptos Display</vt:lpstr>
      <vt:lpstr>Arial</vt:lpstr>
      <vt:lpstr>Calibri</vt:lpstr>
      <vt:lpstr>Unbounded</vt:lpstr>
      <vt:lpstr>office theme</vt:lpstr>
      <vt:lpstr>Merchandise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Merchandise Website</dc:title>
  <dc:creator/>
  <cp:lastModifiedBy>(Student  C00301121) Tymoteusz Walichnowski</cp:lastModifiedBy>
  <cp:revision>3</cp:revision>
  <dcterms:created xsi:type="dcterms:W3CDTF">2025-04-07T15:46:53Z</dcterms:created>
  <dcterms:modified xsi:type="dcterms:W3CDTF">2025-04-08T09:56:00Z</dcterms:modified>
</cp:coreProperties>
</file>

<file path=docProps/thumbnail.jpeg>
</file>